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3" r:id="rId2"/>
    <p:sldMasterId id="2147483733" r:id="rId3"/>
    <p:sldMasterId id="2147483746" r:id="rId4"/>
  </p:sldMasterIdLst>
  <p:notesMasterIdLst>
    <p:notesMasterId r:id="rId23"/>
  </p:notesMasterIdLst>
  <p:handoutMasterIdLst>
    <p:handoutMasterId r:id="rId24"/>
  </p:handoutMasterIdLst>
  <p:sldIdLst>
    <p:sldId id="260" r:id="rId5"/>
    <p:sldId id="261" r:id="rId6"/>
    <p:sldId id="275" r:id="rId7"/>
    <p:sldId id="273" r:id="rId8"/>
    <p:sldId id="257" r:id="rId9"/>
    <p:sldId id="258" r:id="rId10"/>
    <p:sldId id="259" r:id="rId11"/>
    <p:sldId id="274" r:id="rId12"/>
    <p:sldId id="268" r:id="rId13"/>
    <p:sldId id="269" r:id="rId14"/>
    <p:sldId id="277" r:id="rId15"/>
    <p:sldId id="278" r:id="rId16"/>
    <p:sldId id="264" r:id="rId17"/>
    <p:sldId id="262" r:id="rId18"/>
    <p:sldId id="265" r:id="rId19"/>
    <p:sldId id="270" r:id="rId20"/>
    <p:sldId id="271" r:id="rId21"/>
    <p:sldId id="276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milia" initials="F" lastIdx="1" clrIdx="0">
    <p:extLst>
      <p:ext uri="{19B8F6BF-5375-455C-9EA6-DF929625EA0E}">
        <p15:presenceInfo xmlns:p15="http://schemas.microsoft.com/office/powerpoint/2012/main" userId="Famil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151631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80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953FD-3A20-4AF6-9B98-08B292C06B8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4C44F35-CAEF-4184-9845-EB788ED069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Origen</a:t>
          </a:r>
          <a:endParaRPr lang="en-US"/>
        </a:p>
      </dgm:t>
    </dgm:pt>
    <dgm:pt modelId="{7869088F-A6A5-452C-B8AA-FECCBC51D9A7}" type="parTrans" cxnId="{CE9610AC-DCF8-4849-8CBD-931DF9B81D3D}">
      <dgm:prSet/>
      <dgm:spPr/>
      <dgm:t>
        <a:bodyPr/>
        <a:lstStyle/>
        <a:p>
          <a:endParaRPr lang="en-US"/>
        </a:p>
      </dgm:t>
    </dgm:pt>
    <dgm:pt modelId="{054E41C0-9EA9-477D-A549-D69068742A70}" type="sibTrans" cxnId="{CE9610AC-DCF8-4849-8CBD-931DF9B81D3D}">
      <dgm:prSet/>
      <dgm:spPr/>
      <dgm:t>
        <a:bodyPr/>
        <a:lstStyle/>
        <a:p>
          <a:endParaRPr lang="en-US"/>
        </a:p>
      </dgm:t>
    </dgm:pt>
    <dgm:pt modelId="{316DCA70-88C2-45BB-A64C-C08A7CDF860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Fundamentos </a:t>
          </a:r>
          <a:endParaRPr lang="en-US"/>
        </a:p>
      </dgm:t>
    </dgm:pt>
    <dgm:pt modelId="{5856DD57-BB4D-40FD-9892-8ED3710523E7}" type="parTrans" cxnId="{45657C82-2AC9-4047-A2AF-0BE2B3C89E28}">
      <dgm:prSet/>
      <dgm:spPr/>
      <dgm:t>
        <a:bodyPr/>
        <a:lstStyle/>
        <a:p>
          <a:endParaRPr lang="en-US"/>
        </a:p>
      </dgm:t>
    </dgm:pt>
    <dgm:pt modelId="{372E42A7-2040-4036-BB9B-65B797F89D56}" type="sibTrans" cxnId="{45657C82-2AC9-4047-A2AF-0BE2B3C89E28}">
      <dgm:prSet/>
      <dgm:spPr/>
      <dgm:t>
        <a:bodyPr/>
        <a:lstStyle/>
        <a:p>
          <a:endParaRPr lang="en-US"/>
        </a:p>
      </dgm:t>
    </dgm:pt>
    <dgm:pt modelId="{69CEC490-697E-49E3-81AE-19650BD58C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Características</a:t>
          </a:r>
          <a:endParaRPr lang="en-US"/>
        </a:p>
      </dgm:t>
    </dgm:pt>
    <dgm:pt modelId="{FAE78AAC-D65C-46EB-BD86-B69B2E6B92C9}" type="parTrans" cxnId="{796BC49E-80A3-43B8-B314-4311CC10385A}">
      <dgm:prSet/>
      <dgm:spPr/>
      <dgm:t>
        <a:bodyPr/>
        <a:lstStyle/>
        <a:p>
          <a:endParaRPr lang="en-US"/>
        </a:p>
      </dgm:t>
    </dgm:pt>
    <dgm:pt modelId="{7FA640C5-8FCB-49D3-998B-8BED4C357A11}" type="sibTrans" cxnId="{796BC49E-80A3-43B8-B314-4311CC10385A}">
      <dgm:prSet/>
      <dgm:spPr/>
      <dgm:t>
        <a:bodyPr/>
        <a:lstStyle/>
        <a:p>
          <a:endParaRPr lang="en-US"/>
        </a:p>
      </dgm:t>
    </dgm:pt>
    <dgm:pt modelId="{CEF56AA1-834B-4372-89A6-CD59CC40E3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Smart </a:t>
          </a:r>
          <a:r>
            <a:rPr lang="es-ES" err="1"/>
            <a:t>contracts</a:t>
          </a:r>
          <a:endParaRPr lang="en-US"/>
        </a:p>
      </dgm:t>
    </dgm:pt>
    <dgm:pt modelId="{86D8875F-0C2A-4BAB-BBD2-954DF4E3A765}" type="parTrans" cxnId="{C9791221-AA86-4DFA-AC98-4B1E263DB04D}">
      <dgm:prSet/>
      <dgm:spPr/>
      <dgm:t>
        <a:bodyPr/>
        <a:lstStyle/>
        <a:p>
          <a:endParaRPr lang="en-US"/>
        </a:p>
      </dgm:t>
    </dgm:pt>
    <dgm:pt modelId="{8D03F652-9B86-4685-A811-892E79BB6AC7}" type="sibTrans" cxnId="{C9791221-AA86-4DFA-AC98-4B1E263DB04D}">
      <dgm:prSet/>
      <dgm:spPr/>
      <dgm:t>
        <a:bodyPr/>
        <a:lstStyle/>
        <a:p>
          <a:endParaRPr lang="en-US"/>
        </a:p>
      </dgm:t>
    </dgm:pt>
    <dgm:pt modelId="{ABBAEE0A-A60C-460C-8E6A-9B970327EF6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Identidades digitales</a:t>
          </a:r>
          <a:endParaRPr lang="en-US"/>
        </a:p>
      </dgm:t>
    </dgm:pt>
    <dgm:pt modelId="{FCBD9A62-5487-46A7-8B5D-0CABDD73751B}" type="parTrans" cxnId="{51A6E036-94FC-48CE-BF8E-A357AFEA3663}">
      <dgm:prSet/>
      <dgm:spPr/>
      <dgm:t>
        <a:bodyPr/>
        <a:lstStyle/>
        <a:p>
          <a:endParaRPr lang="en-US"/>
        </a:p>
      </dgm:t>
    </dgm:pt>
    <dgm:pt modelId="{8217FF6C-BC92-4BF6-8241-9AF118389836}" type="sibTrans" cxnId="{51A6E036-94FC-48CE-BF8E-A357AFEA3663}">
      <dgm:prSet/>
      <dgm:spPr/>
      <dgm:t>
        <a:bodyPr/>
        <a:lstStyle/>
        <a:p>
          <a:endParaRPr lang="en-US"/>
        </a:p>
      </dgm:t>
    </dgm:pt>
    <dgm:pt modelId="{09F79B9F-762D-42EC-9B2A-E0D3FE903E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Demo</a:t>
          </a:r>
          <a:endParaRPr lang="en-US"/>
        </a:p>
      </dgm:t>
    </dgm:pt>
    <dgm:pt modelId="{87D56242-4408-4CA9-8654-430F2DE4FA45}" type="parTrans" cxnId="{E3FE219F-1ADF-4937-B1FC-408D4CE19B8B}">
      <dgm:prSet/>
      <dgm:spPr/>
      <dgm:t>
        <a:bodyPr/>
        <a:lstStyle/>
        <a:p>
          <a:endParaRPr lang="en-US"/>
        </a:p>
      </dgm:t>
    </dgm:pt>
    <dgm:pt modelId="{17E76C3F-1748-41AD-B8FA-6942A39B7F5D}" type="sibTrans" cxnId="{E3FE219F-1ADF-4937-B1FC-408D4CE19B8B}">
      <dgm:prSet/>
      <dgm:spPr/>
      <dgm:t>
        <a:bodyPr/>
        <a:lstStyle/>
        <a:p>
          <a:endParaRPr lang="en-US"/>
        </a:p>
      </dgm:t>
    </dgm:pt>
    <dgm:pt modelId="{6BD3BE6A-491C-4505-8E14-F0914524EF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Problemas</a:t>
          </a:r>
          <a:endParaRPr lang="en-US"/>
        </a:p>
      </dgm:t>
    </dgm:pt>
    <dgm:pt modelId="{CA1BFE45-6D67-426C-9EB3-CCF85444E879}" type="parTrans" cxnId="{6E00FDCE-405E-4292-BC1B-A3DCCEDCB36A}">
      <dgm:prSet/>
      <dgm:spPr/>
      <dgm:t>
        <a:bodyPr/>
        <a:lstStyle/>
        <a:p>
          <a:endParaRPr lang="en-US"/>
        </a:p>
      </dgm:t>
    </dgm:pt>
    <dgm:pt modelId="{DFD17D26-1289-40F0-BC16-E80916CCE110}" type="sibTrans" cxnId="{6E00FDCE-405E-4292-BC1B-A3DCCEDCB36A}">
      <dgm:prSet/>
      <dgm:spPr/>
      <dgm:t>
        <a:bodyPr/>
        <a:lstStyle/>
        <a:p>
          <a:endParaRPr lang="en-US"/>
        </a:p>
      </dgm:t>
    </dgm:pt>
    <dgm:pt modelId="{6364C81A-5207-42FF-8D7F-342F7A7EA42F}" type="pres">
      <dgm:prSet presAssocID="{817953FD-3A20-4AF6-9B98-08B292C06B89}" presName="root" presStyleCnt="0">
        <dgm:presLayoutVars>
          <dgm:dir/>
          <dgm:resizeHandles val="exact"/>
        </dgm:presLayoutVars>
      </dgm:prSet>
      <dgm:spPr/>
    </dgm:pt>
    <dgm:pt modelId="{44EE3FE5-BE5B-4FEB-87A5-84F47A397550}" type="pres">
      <dgm:prSet presAssocID="{74C44F35-CAEF-4184-9845-EB788ED06981}" presName="compNode" presStyleCnt="0"/>
      <dgm:spPr/>
    </dgm:pt>
    <dgm:pt modelId="{A693C1E3-B5CD-4D3C-8462-0BC207B58E2C}" type="pres">
      <dgm:prSet presAssocID="{74C44F35-CAEF-4184-9845-EB788ED06981}" presName="iconBgRect" presStyleLbl="bgShp" presStyleIdx="0" presStyleCnt="7"/>
      <dgm:spPr/>
    </dgm:pt>
    <dgm:pt modelId="{7D54DEF4-A07F-4ECB-9C3F-863E1B5BC180}" type="pres">
      <dgm:prSet presAssocID="{74C44F35-CAEF-4184-9845-EB788ED06981}" presName="iconRect" presStyleLbl="nod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63FA14E-58C1-4168-8EC1-C574573EC412}" type="pres">
      <dgm:prSet presAssocID="{74C44F35-CAEF-4184-9845-EB788ED06981}" presName="spaceRect" presStyleCnt="0"/>
      <dgm:spPr/>
    </dgm:pt>
    <dgm:pt modelId="{CF6D4D59-FE7B-4340-B84B-11CEBF648600}" type="pres">
      <dgm:prSet presAssocID="{74C44F35-CAEF-4184-9845-EB788ED06981}" presName="textRect" presStyleLbl="revTx" presStyleIdx="0" presStyleCnt="7">
        <dgm:presLayoutVars>
          <dgm:chMax val="1"/>
          <dgm:chPref val="1"/>
        </dgm:presLayoutVars>
      </dgm:prSet>
      <dgm:spPr/>
    </dgm:pt>
    <dgm:pt modelId="{A564CAE4-EA23-4711-B222-E5EFA9ADDE95}" type="pres">
      <dgm:prSet presAssocID="{054E41C0-9EA9-477D-A549-D69068742A70}" presName="sibTrans" presStyleCnt="0"/>
      <dgm:spPr/>
    </dgm:pt>
    <dgm:pt modelId="{B1C8CB65-5F4C-4EB0-985F-A1FCDC0C2F24}" type="pres">
      <dgm:prSet presAssocID="{316DCA70-88C2-45BB-A64C-C08A7CDF8609}" presName="compNode" presStyleCnt="0"/>
      <dgm:spPr/>
    </dgm:pt>
    <dgm:pt modelId="{C64AD063-A83B-47D8-9346-A4A2BCC45D54}" type="pres">
      <dgm:prSet presAssocID="{316DCA70-88C2-45BB-A64C-C08A7CDF8609}" presName="iconBgRect" presStyleLbl="bgShp" presStyleIdx="1" presStyleCnt="7"/>
      <dgm:spPr/>
    </dgm:pt>
    <dgm:pt modelId="{F274B8D7-4227-4254-A5B0-A5C148BB6518}" type="pres">
      <dgm:prSet presAssocID="{316DCA70-88C2-45BB-A64C-C08A7CDF8609}" presName="iconRect" presStyleLbl="node1" presStyleIdx="1" presStyleCnt="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4872AB6-2F8C-4C9E-ADC9-E73098D1FDED}" type="pres">
      <dgm:prSet presAssocID="{316DCA70-88C2-45BB-A64C-C08A7CDF8609}" presName="spaceRect" presStyleCnt="0"/>
      <dgm:spPr/>
    </dgm:pt>
    <dgm:pt modelId="{E11DF6E2-0572-4DBA-96E2-2C0FCFC0C881}" type="pres">
      <dgm:prSet presAssocID="{316DCA70-88C2-45BB-A64C-C08A7CDF8609}" presName="textRect" presStyleLbl="revTx" presStyleIdx="1" presStyleCnt="7">
        <dgm:presLayoutVars>
          <dgm:chMax val="1"/>
          <dgm:chPref val="1"/>
        </dgm:presLayoutVars>
      </dgm:prSet>
      <dgm:spPr/>
    </dgm:pt>
    <dgm:pt modelId="{E790234A-2368-4E72-BC10-AF1E4875F3C8}" type="pres">
      <dgm:prSet presAssocID="{372E42A7-2040-4036-BB9B-65B797F89D56}" presName="sibTrans" presStyleCnt="0"/>
      <dgm:spPr/>
    </dgm:pt>
    <dgm:pt modelId="{6A410EBE-D282-4376-B61A-30AA9A12A910}" type="pres">
      <dgm:prSet presAssocID="{69CEC490-697E-49E3-81AE-19650BD58C1C}" presName="compNode" presStyleCnt="0"/>
      <dgm:spPr/>
    </dgm:pt>
    <dgm:pt modelId="{5CE39119-0A25-4E85-A440-71C2448D49DF}" type="pres">
      <dgm:prSet presAssocID="{69CEC490-697E-49E3-81AE-19650BD58C1C}" presName="iconBgRect" presStyleLbl="bgShp" presStyleIdx="2" presStyleCnt="7"/>
      <dgm:spPr/>
    </dgm:pt>
    <dgm:pt modelId="{DEC258FB-6452-4B8B-854C-86B5C0956B76}" type="pres">
      <dgm:prSet presAssocID="{69CEC490-697E-49E3-81AE-19650BD58C1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ebro"/>
        </a:ext>
      </dgm:extLst>
    </dgm:pt>
    <dgm:pt modelId="{C987CAA7-744E-4107-A51F-45C098AF0852}" type="pres">
      <dgm:prSet presAssocID="{69CEC490-697E-49E3-81AE-19650BD58C1C}" presName="spaceRect" presStyleCnt="0"/>
      <dgm:spPr/>
    </dgm:pt>
    <dgm:pt modelId="{2A2ADBA7-066B-41D1-890E-30E21B32AFC5}" type="pres">
      <dgm:prSet presAssocID="{69CEC490-697E-49E3-81AE-19650BD58C1C}" presName="textRect" presStyleLbl="revTx" presStyleIdx="2" presStyleCnt="7">
        <dgm:presLayoutVars>
          <dgm:chMax val="1"/>
          <dgm:chPref val="1"/>
        </dgm:presLayoutVars>
      </dgm:prSet>
      <dgm:spPr/>
    </dgm:pt>
    <dgm:pt modelId="{D08E56C3-BEDF-476E-894E-F9C8754E60DE}" type="pres">
      <dgm:prSet presAssocID="{7FA640C5-8FCB-49D3-998B-8BED4C357A11}" presName="sibTrans" presStyleCnt="0"/>
      <dgm:spPr/>
    </dgm:pt>
    <dgm:pt modelId="{823CA785-7CD5-4943-B372-9BFEA29EB3E6}" type="pres">
      <dgm:prSet presAssocID="{CEF56AA1-834B-4372-89A6-CD59CC40E3A7}" presName="compNode" presStyleCnt="0"/>
      <dgm:spPr/>
    </dgm:pt>
    <dgm:pt modelId="{C59D6257-B13A-48BF-98E4-13A37305B967}" type="pres">
      <dgm:prSet presAssocID="{CEF56AA1-834B-4372-89A6-CD59CC40E3A7}" presName="iconBgRect" presStyleLbl="bgShp" presStyleIdx="3" presStyleCnt="7"/>
      <dgm:spPr/>
    </dgm:pt>
    <dgm:pt modelId="{82D27608-8519-4833-8586-B8DF2952DC61}" type="pres">
      <dgm:prSet presAssocID="{CEF56AA1-834B-4372-89A6-CD59CC40E3A7}" presName="iconRect" presStyleLbl="node1" presStyleIdx="3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82CF62C-E817-4B60-8F3F-43BB9245B9FE}" type="pres">
      <dgm:prSet presAssocID="{CEF56AA1-834B-4372-89A6-CD59CC40E3A7}" presName="spaceRect" presStyleCnt="0"/>
      <dgm:spPr/>
    </dgm:pt>
    <dgm:pt modelId="{77B067AA-BAD0-4903-AD33-349AC1464B71}" type="pres">
      <dgm:prSet presAssocID="{CEF56AA1-834B-4372-89A6-CD59CC40E3A7}" presName="textRect" presStyleLbl="revTx" presStyleIdx="3" presStyleCnt="7">
        <dgm:presLayoutVars>
          <dgm:chMax val="1"/>
          <dgm:chPref val="1"/>
        </dgm:presLayoutVars>
      </dgm:prSet>
      <dgm:spPr/>
    </dgm:pt>
    <dgm:pt modelId="{84A6F8D2-46A3-4203-9ED3-B3674CD80E6E}" type="pres">
      <dgm:prSet presAssocID="{8D03F652-9B86-4685-A811-892E79BB6AC7}" presName="sibTrans" presStyleCnt="0"/>
      <dgm:spPr/>
    </dgm:pt>
    <dgm:pt modelId="{D92D612A-D69C-484D-908A-8057FC0F899D}" type="pres">
      <dgm:prSet presAssocID="{ABBAEE0A-A60C-460C-8E6A-9B970327EF6A}" presName="compNode" presStyleCnt="0"/>
      <dgm:spPr/>
    </dgm:pt>
    <dgm:pt modelId="{FB4649DB-85F1-4366-AAC4-2A0212F8F01E}" type="pres">
      <dgm:prSet presAssocID="{ABBAEE0A-A60C-460C-8E6A-9B970327EF6A}" presName="iconBgRect" presStyleLbl="bgShp" presStyleIdx="4" presStyleCnt="7"/>
      <dgm:spPr/>
    </dgm:pt>
    <dgm:pt modelId="{1F829171-872C-4837-9047-D80622020494}" type="pres">
      <dgm:prSet presAssocID="{ABBAEE0A-A60C-460C-8E6A-9B970327EF6A}" presName="iconRect" presStyleLbl="node1" presStyleIdx="4" presStyleCnt="7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1476D97-2998-48AD-B328-6937C63C63AF}" type="pres">
      <dgm:prSet presAssocID="{ABBAEE0A-A60C-460C-8E6A-9B970327EF6A}" presName="spaceRect" presStyleCnt="0"/>
      <dgm:spPr/>
    </dgm:pt>
    <dgm:pt modelId="{92E6A961-A468-436F-80CB-0ECBCCA08830}" type="pres">
      <dgm:prSet presAssocID="{ABBAEE0A-A60C-460C-8E6A-9B970327EF6A}" presName="textRect" presStyleLbl="revTx" presStyleIdx="4" presStyleCnt="7">
        <dgm:presLayoutVars>
          <dgm:chMax val="1"/>
          <dgm:chPref val="1"/>
        </dgm:presLayoutVars>
      </dgm:prSet>
      <dgm:spPr/>
    </dgm:pt>
    <dgm:pt modelId="{BF115EFA-4709-46B4-9BD9-79289F6B90C9}" type="pres">
      <dgm:prSet presAssocID="{8217FF6C-BC92-4BF6-8241-9AF118389836}" presName="sibTrans" presStyleCnt="0"/>
      <dgm:spPr/>
    </dgm:pt>
    <dgm:pt modelId="{5F583179-9EE0-46EA-9FBA-32A3AEA362BD}" type="pres">
      <dgm:prSet presAssocID="{09F79B9F-762D-42EC-9B2A-E0D3FE903EC2}" presName="compNode" presStyleCnt="0"/>
      <dgm:spPr/>
    </dgm:pt>
    <dgm:pt modelId="{30088EB0-25F4-4058-A858-574B4F0D7AC0}" type="pres">
      <dgm:prSet presAssocID="{09F79B9F-762D-42EC-9B2A-E0D3FE903EC2}" presName="iconBgRect" presStyleLbl="bgShp" presStyleIdx="5" presStyleCnt="7"/>
      <dgm:spPr/>
    </dgm:pt>
    <dgm:pt modelId="{F2963D42-5C24-4325-BC54-8DF7A9BB3C3B}" type="pres">
      <dgm:prSet presAssocID="{09F79B9F-762D-42EC-9B2A-E0D3FE903EC2}" presName="iconRect" presStyleLbl="node1" presStyleIdx="5" presStyleCnt="7" custLinFactNeighborX="4076" custLinFactNeighborY="2090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377BE3F-EBF7-4B8D-B270-398A6E165CA1}" type="pres">
      <dgm:prSet presAssocID="{09F79B9F-762D-42EC-9B2A-E0D3FE903EC2}" presName="spaceRect" presStyleCnt="0"/>
      <dgm:spPr/>
    </dgm:pt>
    <dgm:pt modelId="{A89A75BD-81E6-4DBB-A985-987368DEC945}" type="pres">
      <dgm:prSet presAssocID="{09F79B9F-762D-42EC-9B2A-E0D3FE903EC2}" presName="textRect" presStyleLbl="revTx" presStyleIdx="5" presStyleCnt="7">
        <dgm:presLayoutVars>
          <dgm:chMax val="1"/>
          <dgm:chPref val="1"/>
        </dgm:presLayoutVars>
      </dgm:prSet>
      <dgm:spPr/>
    </dgm:pt>
    <dgm:pt modelId="{F19F3C57-6B41-46FC-AC17-C8CC612B8A8C}" type="pres">
      <dgm:prSet presAssocID="{17E76C3F-1748-41AD-B8FA-6942A39B7F5D}" presName="sibTrans" presStyleCnt="0"/>
      <dgm:spPr/>
    </dgm:pt>
    <dgm:pt modelId="{355AB776-E7FF-49D9-A925-CADB0EDC0577}" type="pres">
      <dgm:prSet presAssocID="{6BD3BE6A-491C-4505-8E14-F0914524EF32}" presName="compNode" presStyleCnt="0"/>
      <dgm:spPr/>
    </dgm:pt>
    <dgm:pt modelId="{8620722F-AD16-4D55-AE47-213DC4F04AF2}" type="pres">
      <dgm:prSet presAssocID="{6BD3BE6A-491C-4505-8E14-F0914524EF32}" presName="iconBgRect" presStyleLbl="bgShp" presStyleIdx="6" presStyleCnt="7"/>
      <dgm:spPr/>
    </dgm:pt>
    <dgm:pt modelId="{42A88A6A-FD02-4E56-B71D-280B0C0BD4A7}" type="pres">
      <dgm:prSet presAssocID="{6BD3BE6A-491C-4505-8E14-F0914524EF32}" presName="iconRect" presStyleLbl="node1" presStyleIdx="6" presStyleCnt="7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E38CFB2-DED3-4E5A-B184-DC0F06FBBF3E}" type="pres">
      <dgm:prSet presAssocID="{6BD3BE6A-491C-4505-8E14-F0914524EF32}" presName="spaceRect" presStyleCnt="0"/>
      <dgm:spPr/>
    </dgm:pt>
    <dgm:pt modelId="{D5B5D7CC-53FD-4828-82D6-2C9D96ADB717}" type="pres">
      <dgm:prSet presAssocID="{6BD3BE6A-491C-4505-8E14-F0914524EF32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267DD1F-6BF5-4370-AAC8-830D8BB4AAD2}" type="presOf" srcId="{316DCA70-88C2-45BB-A64C-C08A7CDF8609}" destId="{E11DF6E2-0572-4DBA-96E2-2C0FCFC0C881}" srcOrd="0" destOrd="0" presId="urn:microsoft.com/office/officeart/2018/5/layout/IconCircleLabelList"/>
    <dgm:cxn modelId="{C9791221-AA86-4DFA-AC98-4B1E263DB04D}" srcId="{817953FD-3A20-4AF6-9B98-08B292C06B89}" destId="{CEF56AA1-834B-4372-89A6-CD59CC40E3A7}" srcOrd="3" destOrd="0" parTransId="{86D8875F-0C2A-4BAB-BBD2-954DF4E3A765}" sibTransId="{8D03F652-9B86-4685-A811-892E79BB6AC7}"/>
    <dgm:cxn modelId="{B6DF7733-5F0A-4AB6-8383-1934188CAFB4}" type="presOf" srcId="{74C44F35-CAEF-4184-9845-EB788ED06981}" destId="{CF6D4D59-FE7B-4340-B84B-11CEBF648600}" srcOrd="0" destOrd="0" presId="urn:microsoft.com/office/officeart/2018/5/layout/IconCircleLabelList"/>
    <dgm:cxn modelId="{51A6E036-94FC-48CE-BF8E-A357AFEA3663}" srcId="{817953FD-3A20-4AF6-9B98-08B292C06B89}" destId="{ABBAEE0A-A60C-460C-8E6A-9B970327EF6A}" srcOrd="4" destOrd="0" parTransId="{FCBD9A62-5487-46A7-8B5D-0CABDD73751B}" sibTransId="{8217FF6C-BC92-4BF6-8241-9AF118389836}"/>
    <dgm:cxn modelId="{79AE1F64-8021-4677-B66A-6EB7B01DE7FA}" type="presOf" srcId="{09F79B9F-762D-42EC-9B2A-E0D3FE903EC2}" destId="{A89A75BD-81E6-4DBB-A985-987368DEC945}" srcOrd="0" destOrd="0" presId="urn:microsoft.com/office/officeart/2018/5/layout/IconCircleLabelList"/>
    <dgm:cxn modelId="{9B8BCE73-9CC3-45FB-B4FE-B27D7DFC0B0B}" type="presOf" srcId="{817953FD-3A20-4AF6-9B98-08B292C06B89}" destId="{6364C81A-5207-42FF-8D7F-342F7A7EA42F}" srcOrd="0" destOrd="0" presId="urn:microsoft.com/office/officeart/2018/5/layout/IconCircleLabelList"/>
    <dgm:cxn modelId="{48A23B80-9A8F-425A-A849-2AF6AB9E26EB}" type="presOf" srcId="{ABBAEE0A-A60C-460C-8E6A-9B970327EF6A}" destId="{92E6A961-A468-436F-80CB-0ECBCCA08830}" srcOrd="0" destOrd="0" presId="urn:microsoft.com/office/officeart/2018/5/layout/IconCircleLabelList"/>
    <dgm:cxn modelId="{45657C82-2AC9-4047-A2AF-0BE2B3C89E28}" srcId="{817953FD-3A20-4AF6-9B98-08B292C06B89}" destId="{316DCA70-88C2-45BB-A64C-C08A7CDF8609}" srcOrd="1" destOrd="0" parTransId="{5856DD57-BB4D-40FD-9892-8ED3710523E7}" sibTransId="{372E42A7-2040-4036-BB9B-65B797F89D56}"/>
    <dgm:cxn modelId="{0677A285-9B87-410E-8295-A4577194D6E9}" type="presOf" srcId="{69CEC490-697E-49E3-81AE-19650BD58C1C}" destId="{2A2ADBA7-066B-41D1-890E-30E21B32AFC5}" srcOrd="0" destOrd="0" presId="urn:microsoft.com/office/officeart/2018/5/layout/IconCircleLabelList"/>
    <dgm:cxn modelId="{796BC49E-80A3-43B8-B314-4311CC10385A}" srcId="{817953FD-3A20-4AF6-9B98-08B292C06B89}" destId="{69CEC490-697E-49E3-81AE-19650BD58C1C}" srcOrd="2" destOrd="0" parTransId="{FAE78AAC-D65C-46EB-BD86-B69B2E6B92C9}" sibTransId="{7FA640C5-8FCB-49D3-998B-8BED4C357A11}"/>
    <dgm:cxn modelId="{E3FE219F-1ADF-4937-B1FC-408D4CE19B8B}" srcId="{817953FD-3A20-4AF6-9B98-08B292C06B89}" destId="{09F79B9F-762D-42EC-9B2A-E0D3FE903EC2}" srcOrd="5" destOrd="0" parTransId="{87D56242-4408-4CA9-8654-430F2DE4FA45}" sibTransId="{17E76C3F-1748-41AD-B8FA-6942A39B7F5D}"/>
    <dgm:cxn modelId="{CE9610AC-DCF8-4849-8CBD-931DF9B81D3D}" srcId="{817953FD-3A20-4AF6-9B98-08B292C06B89}" destId="{74C44F35-CAEF-4184-9845-EB788ED06981}" srcOrd="0" destOrd="0" parTransId="{7869088F-A6A5-452C-B8AA-FECCBC51D9A7}" sibTransId="{054E41C0-9EA9-477D-A549-D69068742A70}"/>
    <dgm:cxn modelId="{8B9F0EB8-D78D-4C0E-B006-E56F5E2B519C}" type="presOf" srcId="{CEF56AA1-834B-4372-89A6-CD59CC40E3A7}" destId="{77B067AA-BAD0-4903-AD33-349AC1464B71}" srcOrd="0" destOrd="0" presId="urn:microsoft.com/office/officeart/2018/5/layout/IconCircleLabelList"/>
    <dgm:cxn modelId="{6E00FDCE-405E-4292-BC1B-A3DCCEDCB36A}" srcId="{817953FD-3A20-4AF6-9B98-08B292C06B89}" destId="{6BD3BE6A-491C-4505-8E14-F0914524EF32}" srcOrd="6" destOrd="0" parTransId="{CA1BFE45-6D67-426C-9EB3-CCF85444E879}" sibTransId="{DFD17D26-1289-40F0-BC16-E80916CCE110}"/>
    <dgm:cxn modelId="{F4ED6EFF-6051-4062-92B3-96B174110D06}" type="presOf" srcId="{6BD3BE6A-491C-4505-8E14-F0914524EF32}" destId="{D5B5D7CC-53FD-4828-82D6-2C9D96ADB717}" srcOrd="0" destOrd="0" presId="urn:microsoft.com/office/officeart/2018/5/layout/IconCircleLabelList"/>
    <dgm:cxn modelId="{AB704EEA-2268-439A-A090-AA8D2A9BE023}" type="presParOf" srcId="{6364C81A-5207-42FF-8D7F-342F7A7EA42F}" destId="{44EE3FE5-BE5B-4FEB-87A5-84F47A397550}" srcOrd="0" destOrd="0" presId="urn:microsoft.com/office/officeart/2018/5/layout/IconCircleLabelList"/>
    <dgm:cxn modelId="{652176E1-10EA-4CB5-8247-CCA8FEC9B6AC}" type="presParOf" srcId="{44EE3FE5-BE5B-4FEB-87A5-84F47A397550}" destId="{A693C1E3-B5CD-4D3C-8462-0BC207B58E2C}" srcOrd="0" destOrd="0" presId="urn:microsoft.com/office/officeart/2018/5/layout/IconCircleLabelList"/>
    <dgm:cxn modelId="{BECCADDF-A6EB-4017-A318-30907667125B}" type="presParOf" srcId="{44EE3FE5-BE5B-4FEB-87A5-84F47A397550}" destId="{7D54DEF4-A07F-4ECB-9C3F-863E1B5BC180}" srcOrd="1" destOrd="0" presId="urn:microsoft.com/office/officeart/2018/5/layout/IconCircleLabelList"/>
    <dgm:cxn modelId="{7B153AA1-0694-40E0-9BFC-83CE64658692}" type="presParOf" srcId="{44EE3FE5-BE5B-4FEB-87A5-84F47A397550}" destId="{163FA14E-58C1-4168-8EC1-C574573EC412}" srcOrd="2" destOrd="0" presId="urn:microsoft.com/office/officeart/2018/5/layout/IconCircleLabelList"/>
    <dgm:cxn modelId="{C13CC76A-E406-442A-A8D6-C39FE549F6D6}" type="presParOf" srcId="{44EE3FE5-BE5B-4FEB-87A5-84F47A397550}" destId="{CF6D4D59-FE7B-4340-B84B-11CEBF648600}" srcOrd="3" destOrd="0" presId="urn:microsoft.com/office/officeart/2018/5/layout/IconCircleLabelList"/>
    <dgm:cxn modelId="{B093ADB7-3F55-4174-A965-5451704685FE}" type="presParOf" srcId="{6364C81A-5207-42FF-8D7F-342F7A7EA42F}" destId="{A564CAE4-EA23-4711-B222-E5EFA9ADDE95}" srcOrd="1" destOrd="0" presId="urn:microsoft.com/office/officeart/2018/5/layout/IconCircleLabelList"/>
    <dgm:cxn modelId="{146EBB0C-3639-49B7-8EAD-CC65BE9939AE}" type="presParOf" srcId="{6364C81A-5207-42FF-8D7F-342F7A7EA42F}" destId="{B1C8CB65-5F4C-4EB0-985F-A1FCDC0C2F24}" srcOrd="2" destOrd="0" presId="urn:microsoft.com/office/officeart/2018/5/layout/IconCircleLabelList"/>
    <dgm:cxn modelId="{15C09775-4EA4-414D-A897-B2A073C292D5}" type="presParOf" srcId="{B1C8CB65-5F4C-4EB0-985F-A1FCDC0C2F24}" destId="{C64AD063-A83B-47D8-9346-A4A2BCC45D54}" srcOrd="0" destOrd="0" presId="urn:microsoft.com/office/officeart/2018/5/layout/IconCircleLabelList"/>
    <dgm:cxn modelId="{7773B16B-E3EE-46D7-95D0-B2B914B7D425}" type="presParOf" srcId="{B1C8CB65-5F4C-4EB0-985F-A1FCDC0C2F24}" destId="{F274B8D7-4227-4254-A5B0-A5C148BB6518}" srcOrd="1" destOrd="0" presId="urn:microsoft.com/office/officeart/2018/5/layout/IconCircleLabelList"/>
    <dgm:cxn modelId="{68925D0F-CE63-4044-B49F-8AF9A2BA1C82}" type="presParOf" srcId="{B1C8CB65-5F4C-4EB0-985F-A1FCDC0C2F24}" destId="{B4872AB6-2F8C-4C9E-ADC9-E73098D1FDED}" srcOrd="2" destOrd="0" presId="urn:microsoft.com/office/officeart/2018/5/layout/IconCircleLabelList"/>
    <dgm:cxn modelId="{1F282A05-2B5E-4F7C-AA73-EF8CE1F4EC5F}" type="presParOf" srcId="{B1C8CB65-5F4C-4EB0-985F-A1FCDC0C2F24}" destId="{E11DF6E2-0572-4DBA-96E2-2C0FCFC0C881}" srcOrd="3" destOrd="0" presId="urn:microsoft.com/office/officeart/2018/5/layout/IconCircleLabelList"/>
    <dgm:cxn modelId="{F69E0A6C-521E-4CB1-8F42-AB44AB8A9DFB}" type="presParOf" srcId="{6364C81A-5207-42FF-8D7F-342F7A7EA42F}" destId="{E790234A-2368-4E72-BC10-AF1E4875F3C8}" srcOrd="3" destOrd="0" presId="urn:microsoft.com/office/officeart/2018/5/layout/IconCircleLabelList"/>
    <dgm:cxn modelId="{1183A104-2FD7-424B-B594-BC9F428F2BED}" type="presParOf" srcId="{6364C81A-5207-42FF-8D7F-342F7A7EA42F}" destId="{6A410EBE-D282-4376-B61A-30AA9A12A910}" srcOrd="4" destOrd="0" presId="urn:microsoft.com/office/officeart/2018/5/layout/IconCircleLabelList"/>
    <dgm:cxn modelId="{48111515-0258-45BF-AA51-8C1A16B28388}" type="presParOf" srcId="{6A410EBE-D282-4376-B61A-30AA9A12A910}" destId="{5CE39119-0A25-4E85-A440-71C2448D49DF}" srcOrd="0" destOrd="0" presId="urn:microsoft.com/office/officeart/2018/5/layout/IconCircleLabelList"/>
    <dgm:cxn modelId="{21DBE23B-BA43-4D7F-ABD9-E617E8A0273E}" type="presParOf" srcId="{6A410EBE-D282-4376-B61A-30AA9A12A910}" destId="{DEC258FB-6452-4B8B-854C-86B5C0956B76}" srcOrd="1" destOrd="0" presId="urn:microsoft.com/office/officeart/2018/5/layout/IconCircleLabelList"/>
    <dgm:cxn modelId="{7F287FBB-E4D4-4082-A6E4-43736F5CA409}" type="presParOf" srcId="{6A410EBE-D282-4376-B61A-30AA9A12A910}" destId="{C987CAA7-744E-4107-A51F-45C098AF0852}" srcOrd="2" destOrd="0" presId="urn:microsoft.com/office/officeart/2018/5/layout/IconCircleLabelList"/>
    <dgm:cxn modelId="{08C5D00C-ABCD-47A9-8A06-55597E7B8DE8}" type="presParOf" srcId="{6A410EBE-D282-4376-B61A-30AA9A12A910}" destId="{2A2ADBA7-066B-41D1-890E-30E21B32AFC5}" srcOrd="3" destOrd="0" presId="urn:microsoft.com/office/officeart/2018/5/layout/IconCircleLabelList"/>
    <dgm:cxn modelId="{EEBB2828-A954-401E-9B74-80C60E185182}" type="presParOf" srcId="{6364C81A-5207-42FF-8D7F-342F7A7EA42F}" destId="{D08E56C3-BEDF-476E-894E-F9C8754E60DE}" srcOrd="5" destOrd="0" presId="urn:microsoft.com/office/officeart/2018/5/layout/IconCircleLabelList"/>
    <dgm:cxn modelId="{4728BEEA-21D7-4B2A-82E3-CCA9E10F5501}" type="presParOf" srcId="{6364C81A-5207-42FF-8D7F-342F7A7EA42F}" destId="{823CA785-7CD5-4943-B372-9BFEA29EB3E6}" srcOrd="6" destOrd="0" presId="urn:microsoft.com/office/officeart/2018/5/layout/IconCircleLabelList"/>
    <dgm:cxn modelId="{13E6531E-0F69-4141-888C-6FBEFC83412F}" type="presParOf" srcId="{823CA785-7CD5-4943-B372-9BFEA29EB3E6}" destId="{C59D6257-B13A-48BF-98E4-13A37305B967}" srcOrd="0" destOrd="0" presId="urn:microsoft.com/office/officeart/2018/5/layout/IconCircleLabelList"/>
    <dgm:cxn modelId="{97DEE076-BE2C-4062-8B66-EFD10C49F9AF}" type="presParOf" srcId="{823CA785-7CD5-4943-B372-9BFEA29EB3E6}" destId="{82D27608-8519-4833-8586-B8DF2952DC61}" srcOrd="1" destOrd="0" presId="urn:microsoft.com/office/officeart/2018/5/layout/IconCircleLabelList"/>
    <dgm:cxn modelId="{1BEE3B3C-D434-46E8-85E1-00C280665327}" type="presParOf" srcId="{823CA785-7CD5-4943-B372-9BFEA29EB3E6}" destId="{C82CF62C-E817-4B60-8F3F-43BB9245B9FE}" srcOrd="2" destOrd="0" presId="urn:microsoft.com/office/officeart/2018/5/layout/IconCircleLabelList"/>
    <dgm:cxn modelId="{0DA22F7E-1071-49B5-B312-DE5B0B0B5B30}" type="presParOf" srcId="{823CA785-7CD5-4943-B372-9BFEA29EB3E6}" destId="{77B067AA-BAD0-4903-AD33-349AC1464B71}" srcOrd="3" destOrd="0" presId="urn:microsoft.com/office/officeart/2018/5/layout/IconCircleLabelList"/>
    <dgm:cxn modelId="{806C1EA4-56BE-4293-872D-84B182CB58FA}" type="presParOf" srcId="{6364C81A-5207-42FF-8D7F-342F7A7EA42F}" destId="{84A6F8D2-46A3-4203-9ED3-B3674CD80E6E}" srcOrd="7" destOrd="0" presId="urn:microsoft.com/office/officeart/2018/5/layout/IconCircleLabelList"/>
    <dgm:cxn modelId="{1EA8EF66-FBF2-449C-9DA4-2F6CE15A1DAE}" type="presParOf" srcId="{6364C81A-5207-42FF-8D7F-342F7A7EA42F}" destId="{D92D612A-D69C-484D-908A-8057FC0F899D}" srcOrd="8" destOrd="0" presId="urn:microsoft.com/office/officeart/2018/5/layout/IconCircleLabelList"/>
    <dgm:cxn modelId="{B9007294-53AF-4DB8-8BD8-B5CD8292A8BD}" type="presParOf" srcId="{D92D612A-D69C-484D-908A-8057FC0F899D}" destId="{FB4649DB-85F1-4366-AAC4-2A0212F8F01E}" srcOrd="0" destOrd="0" presId="urn:microsoft.com/office/officeart/2018/5/layout/IconCircleLabelList"/>
    <dgm:cxn modelId="{A959E115-81AF-4DBF-82B1-D8BB68E6E18E}" type="presParOf" srcId="{D92D612A-D69C-484D-908A-8057FC0F899D}" destId="{1F829171-872C-4837-9047-D80622020494}" srcOrd="1" destOrd="0" presId="urn:microsoft.com/office/officeart/2018/5/layout/IconCircleLabelList"/>
    <dgm:cxn modelId="{5F645562-F948-4060-8FAC-9C5FFEACB297}" type="presParOf" srcId="{D92D612A-D69C-484D-908A-8057FC0F899D}" destId="{01476D97-2998-48AD-B328-6937C63C63AF}" srcOrd="2" destOrd="0" presId="urn:microsoft.com/office/officeart/2018/5/layout/IconCircleLabelList"/>
    <dgm:cxn modelId="{59E56838-B648-4A95-9BBA-C7B8964B97B6}" type="presParOf" srcId="{D92D612A-D69C-484D-908A-8057FC0F899D}" destId="{92E6A961-A468-436F-80CB-0ECBCCA08830}" srcOrd="3" destOrd="0" presId="urn:microsoft.com/office/officeart/2018/5/layout/IconCircleLabelList"/>
    <dgm:cxn modelId="{43FA7402-72B8-476D-B2F9-28AB00B06491}" type="presParOf" srcId="{6364C81A-5207-42FF-8D7F-342F7A7EA42F}" destId="{BF115EFA-4709-46B4-9BD9-79289F6B90C9}" srcOrd="9" destOrd="0" presId="urn:microsoft.com/office/officeart/2018/5/layout/IconCircleLabelList"/>
    <dgm:cxn modelId="{B3FD1E3E-4BFB-4FAE-9FEC-EA8C46E8F976}" type="presParOf" srcId="{6364C81A-5207-42FF-8D7F-342F7A7EA42F}" destId="{5F583179-9EE0-46EA-9FBA-32A3AEA362BD}" srcOrd="10" destOrd="0" presId="urn:microsoft.com/office/officeart/2018/5/layout/IconCircleLabelList"/>
    <dgm:cxn modelId="{5CC40DDF-2705-4877-B3B4-11A997726D86}" type="presParOf" srcId="{5F583179-9EE0-46EA-9FBA-32A3AEA362BD}" destId="{30088EB0-25F4-4058-A858-574B4F0D7AC0}" srcOrd="0" destOrd="0" presId="urn:microsoft.com/office/officeart/2018/5/layout/IconCircleLabelList"/>
    <dgm:cxn modelId="{DC653561-0CCB-4ABD-AF62-D7E43CFC7740}" type="presParOf" srcId="{5F583179-9EE0-46EA-9FBA-32A3AEA362BD}" destId="{F2963D42-5C24-4325-BC54-8DF7A9BB3C3B}" srcOrd="1" destOrd="0" presId="urn:microsoft.com/office/officeart/2018/5/layout/IconCircleLabelList"/>
    <dgm:cxn modelId="{B4909976-EABE-41FE-9A1E-7D0AE047803E}" type="presParOf" srcId="{5F583179-9EE0-46EA-9FBA-32A3AEA362BD}" destId="{5377BE3F-EBF7-4B8D-B270-398A6E165CA1}" srcOrd="2" destOrd="0" presId="urn:microsoft.com/office/officeart/2018/5/layout/IconCircleLabelList"/>
    <dgm:cxn modelId="{FDC38C36-7792-4AF5-B2FF-1763DA732A36}" type="presParOf" srcId="{5F583179-9EE0-46EA-9FBA-32A3AEA362BD}" destId="{A89A75BD-81E6-4DBB-A985-987368DEC945}" srcOrd="3" destOrd="0" presId="urn:microsoft.com/office/officeart/2018/5/layout/IconCircleLabelList"/>
    <dgm:cxn modelId="{332F0C1A-E563-49FF-8546-B0215EF346BF}" type="presParOf" srcId="{6364C81A-5207-42FF-8D7F-342F7A7EA42F}" destId="{F19F3C57-6B41-46FC-AC17-C8CC612B8A8C}" srcOrd="11" destOrd="0" presId="urn:microsoft.com/office/officeart/2018/5/layout/IconCircleLabelList"/>
    <dgm:cxn modelId="{7949965F-65F9-42F0-A41A-FE4A3AF0EBAD}" type="presParOf" srcId="{6364C81A-5207-42FF-8D7F-342F7A7EA42F}" destId="{355AB776-E7FF-49D9-A925-CADB0EDC0577}" srcOrd="12" destOrd="0" presId="urn:microsoft.com/office/officeart/2018/5/layout/IconCircleLabelList"/>
    <dgm:cxn modelId="{280C0B8B-4FE5-4832-A44C-96F84D2F19A1}" type="presParOf" srcId="{355AB776-E7FF-49D9-A925-CADB0EDC0577}" destId="{8620722F-AD16-4D55-AE47-213DC4F04AF2}" srcOrd="0" destOrd="0" presId="urn:microsoft.com/office/officeart/2018/5/layout/IconCircleLabelList"/>
    <dgm:cxn modelId="{C684A0BF-ECB8-4BCF-A295-9BA10D37BAC0}" type="presParOf" srcId="{355AB776-E7FF-49D9-A925-CADB0EDC0577}" destId="{42A88A6A-FD02-4E56-B71D-280B0C0BD4A7}" srcOrd="1" destOrd="0" presId="urn:microsoft.com/office/officeart/2018/5/layout/IconCircleLabelList"/>
    <dgm:cxn modelId="{4C8098FC-6B55-4208-8239-10E62850C516}" type="presParOf" srcId="{355AB776-E7FF-49D9-A925-CADB0EDC0577}" destId="{5E38CFB2-DED3-4E5A-B184-DC0F06FBBF3E}" srcOrd="2" destOrd="0" presId="urn:microsoft.com/office/officeart/2018/5/layout/IconCircleLabelList"/>
    <dgm:cxn modelId="{3B2036F7-A312-46D4-8682-38C2D8C8008F}" type="presParOf" srcId="{355AB776-E7FF-49D9-A925-CADB0EDC0577}" destId="{D5B5D7CC-53FD-4828-82D6-2C9D96ADB7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516A88-F4E2-4ECF-BCCA-DABBA08315F6}" type="doc">
      <dgm:prSet loTypeId="urn:microsoft.com/office/officeart/2005/8/layout/equation1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0BDA1F-20D4-412B-846E-B28CBA05252E}">
      <dgm:prSet/>
      <dgm:spPr/>
      <dgm:t>
        <a:bodyPr/>
        <a:lstStyle/>
        <a:p>
          <a:r>
            <a:rPr lang="en-US" b="1" dirty="0" err="1"/>
            <a:t>Públicas</a:t>
          </a:r>
          <a:r>
            <a:rPr lang="en-US" b="1" dirty="0"/>
            <a:t>: </a:t>
          </a:r>
          <a:r>
            <a:rPr lang="en-US" dirty="0"/>
            <a:t>Ethereum, Bitcoin, etc.</a:t>
          </a:r>
        </a:p>
      </dgm:t>
    </dgm:pt>
    <dgm:pt modelId="{8982ED2C-8B20-4A37-B0F2-2DE2CCA987A3}" type="parTrans" cxnId="{E6F0F127-B609-4CB9-897C-5D6E83330985}">
      <dgm:prSet/>
      <dgm:spPr/>
      <dgm:t>
        <a:bodyPr/>
        <a:lstStyle/>
        <a:p>
          <a:endParaRPr lang="en-US"/>
        </a:p>
      </dgm:t>
    </dgm:pt>
    <dgm:pt modelId="{BBF878B3-2FD3-4C36-BF3D-73B797FF2769}" type="sibTrans" cxnId="{E6F0F127-B609-4CB9-897C-5D6E83330985}">
      <dgm:prSet/>
      <dgm:spPr>
        <a:noFill/>
      </dgm:spPr>
      <dgm:t>
        <a:bodyPr/>
        <a:lstStyle/>
        <a:p>
          <a:endParaRPr lang="en-US"/>
        </a:p>
      </dgm:t>
    </dgm:pt>
    <dgm:pt modelId="{B1DD72EA-4FC9-4280-B357-9FB5B8EBAAAB}">
      <dgm:prSet/>
      <dgm:spPr/>
      <dgm:t>
        <a:bodyPr/>
        <a:lstStyle/>
        <a:p>
          <a:r>
            <a:rPr lang="en-US" b="1" dirty="0" err="1"/>
            <a:t>Privadas</a:t>
          </a:r>
          <a:r>
            <a:rPr lang="en-US" b="1" dirty="0"/>
            <a:t>: </a:t>
          </a:r>
          <a:r>
            <a:rPr lang="en-US" dirty="0"/>
            <a:t>Hyperledger Fabric, Ripple, etc.</a:t>
          </a:r>
        </a:p>
      </dgm:t>
    </dgm:pt>
    <dgm:pt modelId="{0E58DFDD-7A33-4558-B59D-C62B39AD6982}" type="parTrans" cxnId="{27B627B6-76E3-4547-BF35-4BFB471BE880}">
      <dgm:prSet/>
      <dgm:spPr/>
      <dgm:t>
        <a:bodyPr/>
        <a:lstStyle/>
        <a:p>
          <a:endParaRPr lang="en-US"/>
        </a:p>
      </dgm:t>
    </dgm:pt>
    <dgm:pt modelId="{24DCAB7A-121A-439C-B8BB-3BB4FCB95DB4}" type="sibTrans" cxnId="{27B627B6-76E3-4547-BF35-4BFB471BE880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5812B1D3-8BD6-4115-AB9A-05E40165EE35}">
      <dgm:prSet/>
      <dgm:spPr/>
      <dgm:t>
        <a:bodyPr/>
        <a:lstStyle/>
        <a:p>
          <a:r>
            <a:rPr lang="en-US" b="1"/>
            <a:t>Híbridas: </a:t>
          </a:r>
          <a:r>
            <a:rPr lang="en-US"/>
            <a:t>Alastria, Quorum.</a:t>
          </a:r>
        </a:p>
      </dgm:t>
    </dgm:pt>
    <dgm:pt modelId="{CDD00718-EDF0-441F-8F3C-32FDDDADA433}" type="parTrans" cxnId="{E08B6496-E851-4C4E-AB47-F73060DFD28F}">
      <dgm:prSet/>
      <dgm:spPr/>
      <dgm:t>
        <a:bodyPr/>
        <a:lstStyle/>
        <a:p>
          <a:endParaRPr lang="en-US"/>
        </a:p>
      </dgm:t>
    </dgm:pt>
    <dgm:pt modelId="{941C5199-6B50-43AE-9F56-9DC2EB54F432}" type="sibTrans" cxnId="{E08B6496-E851-4C4E-AB47-F73060DFD28F}">
      <dgm:prSet/>
      <dgm:spPr/>
      <dgm:t>
        <a:bodyPr/>
        <a:lstStyle/>
        <a:p>
          <a:endParaRPr lang="en-US"/>
        </a:p>
      </dgm:t>
    </dgm:pt>
    <dgm:pt modelId="{35A4E503-59D6-4ADD-9F78-7DEBC062B0D4}" type="pres">
      <dgm:prSet presAssocID="{FD516A88-F4E2-4ECF-BCCA-DABBA08315F6}" presName="linearFlow" presStyleCnt="0">
        <dgm:presLayoutVars>
          <dgm:dir/>
          <dgm:resizeHandles val="exact"/>
        </dgm:presLayoutVars>
      </dgm:prSet>
      <dgm:spPr/>
    </dgm:pt>
    <dgm:pt modelId="{0AB058FC-8D25-4916-9CB7-67FD04F3023C}" type="pres">
      <dgm:prSet presAssocID="{BC0BDA1F-20D4-412B-846E-B28CBA05252E}" presName="node" presStyleLbl="node1" presStyleIdx="0" presStyleCnt="3">
        <dgm:presLayoutVars>
          <dgm:bulletEnabled val="1"/>
        </dgm:presLayoutVars>
      </dgm:prSet>
      <dgm:spPr/>
    </dgm:pt>
    <dgm:pt modelId="{7B5CEA18-D45B-4EC2-A6C4-E7A513AAAA35}" type="pres">
      <dgm:prSet presAssocID="{BBF878B3-2FD3-4C36-BF3D-73B797FF2769}" presName="spacerL" presStyleCnt="0"/>
      <dgm:spPr/>
    </dgm:pt>
    <dgm:pt modelId="{9ABDDBB1-2C61-4B70-B05D-16ADDB6DBAE1}" type="pres">
      <dgm:prSet presAssocID="{BBF878B3-2FD3-4C36-BF3D-73B797FF2769}" presName="sibTrans" presStyleLbl="sibTrans2D1" presStyleIdx="0" presStyleCnt="2"/>
      <dgm:spPr/>
    </dgm:pt>
    <dgm:pt modelId="{CE96BDD5-20E1-4114-9391-F566FC5F9D27}" type="pres">
      <dgm:prSet presAssocID="{BBF878B3-2FD3-4C36-BF3D-73B797FF2769}" presName="spacerR" presStyleCnt="0"/>
      <dgm:spPr/>
    </dgm:pt>
    <dgm:pt modelId="{76AE6407-EC1F-40BA-A892-6CAA608CD9AB}" type="pres">
      <dgm:prSet presAssocID="{B1DD72EA-4FC9-4280-B357-9FB5B8EBAAAB}" presName="node" presStyleLbl="node1" presStyleIdx="1" presStyleCnt="3">
        <dgm:presLayoutVars>
          <dgm:bulletEnabled val="1"/>
        </dgm:presLayoutVars>
      </dgm:prSet>
      <dgm:spPr/>
    </dgm:pt>
    <dgm:pt modelId="{DCFBE6BE-FFE7-48B9-BC07-51CE9B5DA1AE}" type="pres">
      <dgm:prSet presAssocID="{24DCAB7A-121A-439C-B8BB-3BB4FCB95DB4}" presName="spacerL" presStyleCnt="0"/>
      <dgm:spPr/>
    </dgm:pt>
    <dgm:pt modelId="{3C8CFADD-E0DC-481E-AD43-74DF65C32FCC}" type="pres">
      <dgm:prSet presAssocID="{24DCAB7A-121A-439C-B8BB-3BB4FCB95DB4}" presName="sibTrans" presStyleLbl="sibTrans2D1" presStyleIdx="1" presStyleCnt="2"/>
      <dgm:spPr/>
    </dgm:pt>
    <dgm:pt modelId="{0289C98B-AF73-4A72-A9A2-72AE94D26F6D}" type="pres">
      <dgm:prSet presAssocID="{24DCAB7A-121A-439C-B8BB-3BB4FCB95DB4}" presName="spacerR" presStyleCnt="0"/>
      <dgm:spPr/>
    </dgm:pt>
    <dgm:pt modelId="{B73C7258-6F62-4B88-BD5E-EB5DF6244B07}" type="pres">
      <dgm:prSet presAssocID="{5812B1D3-8BD6-4115-AB9A-05E40165EE35}" presName="node" presStyleLbl="node1" presStyleIdx="2" presStyleCnt="3">
        <dgm:presLayoutVars>
          <dgm:bulletEnabled val="1"/>
        </dgm:presLayoutVars>
      </dgm:prSet>
      <dgm:spPr/>
    </dgm:pt>
  </dgm:ptLst>
  <dgm:cxnLst>
    <dgm:cxn modelId="{E6F0F127-B609-4CB9-897C-5D6E83330985}" srcId="{FD516A88-F4E2-4ECF-BCCA-DABBA08315F6}" destId="{BC0BDA1F-20D4-412B-846E-B28CBA05252E}" srcOrd="0" destOrd="0" parTransId="{8982ED2C-8B20-4A37-B0F2-2DE2CCA987A3}" sibTransId="{BBF878B3-2FD3-4C36-BF3D-73B797FF2769}"/>
    <dgm:cxn modelId="{E08B6496-E851-4C4E-AB47-F73060DFD28F}" srcId="{FD516A88-F4E2-4ECF-BCCA-DABBA08315F6}" destId="{5812B1D3-8BD6-4115-AB9A-05E40165EE35}" srcOrd="2" destOrd="0" parTransId="{CDD00718-EDF0-441F-8F3C-32FDDDADA433}" sibTransId="{941C5199-6B50-43AE-9F56-9DC2EB54F432}"/>
    <dgm:cxn modelId="{77FD999D-0157-488E-B899-F6328D16E5A6}" type="presOf" srcId="{BBF878B3-2FD3-4C36-BF3D-73B797FF2769}" destId="{9ABDDBB1-2C61-4B70-B05D-16ADDB6DBAE1}" srcOrd="0" destOrd="0" presId="urn:microsoft.com/office/officeart/2005/8/layout/equation1"/>
    <dgm:cxn modelId="{6B94EFAF-91B9-47FF-8146-67A8EEE48E99}" type="presOf" srcId="{5812B1D3-8BD6-4115-AB9A-05E40165EE35}" destId="{B73C7258-6F62-4B88-BD5E-EB5DF6244B07}" srcOrd="0" destOrd="0" presId="urn:microsoft.com/office/officeart/2005/8/layout/equation1"/>
    <dgm:cxn modelId="{27B627B6-76E3-4547-BF35-4BFB471BE880}" srcId="{FD516A88-F4E2-4ECF-BCCA-DABBA08315F6}" destId="{B1DD72EA-4FC9-4280-B357-9FB5B8EBAAAB}" srcOrd="1" destOrd="0" parTransId="{0E58DFDD-7A33-4558-B59D-C62B39AD6982}" sibTransId="{24DCAB7A-121A-439C-B8BB-3BB4FCB95DB4}"/>
    <dgm:cxn modelId="{DE937FBB-2266-4D94-81CB-5CD725D4F2FB}" type="presOf" srcId="{B1DD72EA-4FC9-4280-B357-9FB5B8EBAAAB}" destId="{76AE6407-EC1F-40BA-A892-6CAA608CD9AB}" srcOrd="0" destOrd="0" presId="urn:microsoft.com/office/officeart/2005/8/layout/equation1"/>
    <dgm:cxn modelId="{8F3057D4-3F56-426B-9D06-4C4812483EA5}" type="presOf" srcId="{FD516A88-F4E2-4ECF-BCCA-DABBA08315F6}" destId="{35A4E503-59D6-4ADD-9F78-7DEBC062B0D4}" srcOrd="0" destOrd="0" presId="urn:microsoft.com/office/officeart/2005/8/layout/equation1"/>
    <dgm:cxn modelId="{FA4732D7-DFEA-408F-A423-3C4A328E2D23}" type="presOf" srcId="{BC0BDA1F-20D4-412B-846E-B28CBA05252E}" destId="{0AB058FC-8D25-4916-9CB7-67FD04F3023C}" srcOrd="0" destOrd="0" presId="urn:microsoft.com/office/officeart/2005/8/layout/equation1"/>
    <dgm:cxn modelId="{2FEFB2E5-9148-49AE-9BDD-2A307EFD03F0}" type="presOf" srcId="{24DCAB7A-121A-439C-B8BB-3BB4FCB95DB4}" destId="{3C8CFADD-E0DC-481E-AD43-74DF65C32FCC}" srcOrd="0" destOrd="0" presId="urn:microsoft.com/office/officeart/2005/8/layout/equation1"/>
    <dgm:cxn modelId="{6B72DF0A-358F-4F07-8073-BC98216C3625}" type="presParOf" srcId="{35A4E503-59D6-4ADD-9F78-7DEBC062B0D4}" destId="{0AB058FC-8D25-4916-9CB7-67FD04F3023C}" srcOrd="0" destOrd="0" presId="urn:microsoft.com/office/officeart/2005/8/layout/equation1"/>
    <dgm:cxn modelId="{6D9471BA-84D1-4D53-A7DA-BAB0E928EAA2}" type="presParOf" srcId="{35A4E503-59D6-4ADD-9F78-7DEBC062B0D4}" destId="{7B5CEA18-D45B-4EC2-A6C4-E7A513AAAA35}" srcOrd="1" destOrd="0" presId="urn:microsoft.com/office/officeart/2005/8/layout/equation1"/>
    <dgm:cxn modelId="{9E9C335B-AE1D-490C-88CD-4D5BDD067BF8}" type="presParOf" srcId="{35A4E503-59D6-4ADD-9F78-7DEBC062B0D4}" destId="{9ABDDBB1-2C61-4B70-B05D-16ADDB6DBAE1}" srcOrd="2" destOrd="0" presId="urn:microsoft.com/office/officeart/2005/8/layout/equation1"/>
    <dgm:cxn modelId="{E7942050-6D55-4430-AC96-E664EF022652}" type="presParOf" srcId="{35A4E503-59D6-4ADD-9F78-7DEBC062B0D4}" destId="{CE96BDD5-20E1-4114-9391-F566FC5F9D27}" srcOrd="3" destOrd="0" presId="urn:microsoft.com/office/officeart/2005/8/layout/equation1"/>
    <dgm:cxn modelId="{16380EDD-7879-42EB-B67A-C23398328019}" type="presParOf" srcId="{35A4E503-59D6-4ADD-9F78-7DEBC062B0D4}" destId="{76AE6407-EC1F-40BA-A892-6CAA608CD9AB}" srcOrd="4" destOrd="0" presId="urn:microsoft.com/office/officeart/2005/8/layout/equation1"/>
    <dgm:cxn modelId="{7FA978C1-CE04-4731-9A13-81FD1BE1ACB6}" type="presParOf" srcId="{35A4E503-59D6-4ADD-9F78-7DEBC062B0D4}" destId="{DCFBE6BE-FFE7-48B9-BC07-51CE9B5DA1AE}" srcOrd="5" destOrd="0" presId="urn:microsoft.com/office/officeart/2005/8/layout/equation1"/>
    <dgm:cxn modelId="{28C7D9F9-13BE-4CC7-9A00-6872AA1664FF}" type="presParOf" srcId="{35A4E503-59D6-4ADD-9F78-7DEBC062B0D4}" destId="{3C8CFADD-E0DC-481E-AD43-74DF65C32FCC}" srcOrd="6" destOrd="0" presId="urn:microsoft.com/office/officeart/2005/8/layout/equation1"/>
    <dgm:cxn modelId="{0D0B454C-E009-4C68-9D2C-D8581647CE57}" type="presParOf" srcId="{35A4E503-59D6-4ADD-9F78-7DEBC062B0D4}" destId="{0289C98B-AF73-4A72-A9A2-72AE94D26F6D}" srcOrd="7" destOrd="0" presId="urn:microsoft.com/office/officeart/2005/8/layout/equation1"/>
    <dgm:cxn modelId="{8FEE7381-2572-409D-96C8-928B693EEEF7}" type="presParOf" srcId="{35A4E503-59D6-4ADD-9F78-7DEBC062B0D4}" destId="{B73C7258-6F62-4B88-BD5E-EB5DF6244B07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3C1E3-B5CD-4D3C-8462-0BC207B58E2C}">
      <dsp:nvSpPr>
        <dsp:cNvPr id="0" name=""/>
        <dsp:cNvSpPr/>
      </dsp:nvSpPr>
      <dsp:spPr>
        <a:xfrm>
          <a:off x="245998" y="811580"/>
          <a:ext cx="766669" cy="766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54DEF4-A07F-4ECB-9C3F-863E1B5BC180}">
      <dsp:nvSpPr>
        <dsp:cNvPr id="0" name=""/>
        <dsp:cNvSpPr/>
      </dsp:nvSpPr>
      <dsp:spPr>
        <a:xfrm>
          <a:off x="409387" y="974969"/>
          <a:ext cx="439892" cy="43989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D4D59-FE7B-4340-B84B-11CEBF648600}">
      <dsp:nvSpPr>
        <dsp:cNvPr id="0" name=""/>
        <dsp:cNvSpPr/>
      </dsp:nvSpPr>
      <dsp:spPr>
        <a:xfrm>
          <a:off x="915" y="1817049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/>
            <a:t>Origen</a:t>
          </a:r>
          <a:endParaRPr lang="en-US" sz="1300" kern="1200"/>
        </a:p>
      </dsp:txBody>
      <dsp:txXfrm>
        <a:off x="915" y="1817049"/>
        <a:ext cx="1256835" cy="502734"/>
      </dsp:txXfrm>
    </dsp:sp>
    <dsp:sp modelId="{C64AD063-A83B-47D8-9346-A4A2BCC45D54}">
      <dsp:nvSpPr>
        <dsp:cNvPr id="0" name=""/>
        <dsp:cNvSpPr/>
      </dsp:nvSpPr>
      <dsp:spPr>
        <a:xfrm>
          <a:off x="1722780" y="811580"/>
          <a:ext cx="766669" cy="766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74B8D7-4227-4254-A5B0-A5C148BB6518}">
      <dsp:nvSpPr>
        <dsp:cNvPr id="0" name=""/>
        <dsp:cNvSpPr/>
      </dsp:nvSpPr>
      <dsp:spPr>
        <a:xfrm>
          <a:off x="1886169" y="974969"/>
          <a:ext cx="439892" cy="43989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DF6E2-0572-4DBA-96E2-2C0FCFC0C881}">
      <dsp:nvSpPr>
        <dsp:cNvPr id="0" name=""/>
        <dsp:cNvSpPr/>
      </dsp:nvSpPr>
      <dsp:spPr>
        <a:xfrm>
          <a:off x="1477697" y="1817049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/>
            <a:t>Fundamentos </a:t>
          </a:r>
          <a:endParaRPr lang="en-US" sz="1300" kern="1200"/>
        </a:p>
      </dsp:txBody>
      <dsp:txXfrm>
        <a:off x="1477697" y="1817049"/>
        <a:ext cx="1256835" cy="502734"/>
      </dsp:txXfrm>
    </dsp:sp>
    <dsp:sp modelId="{5CE39119-0A25-4E85-A440-71C2448D49DF}">
      <dsp:nvSpPr>
        <dsp:cNvPr id="0" name=""/>
        <dsp:cNvSpPr/>
      </dsp:nvSpPr>
      <dsp:spPr>
        <a:xfrm>
          <a:off x="3199562" y="811580"/>
          <a:ext cx="766669" cy="766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258FB-6452-4B8B-854C-86B5C0956B76}">
      <dsp:nvSpPr>
        <dsp:cNvPr id="0" name=""/>
        <dsp:cNvSpPr/>
      </dsp:nvSpPr>
      <dsp:spPr>
        <a:xfrm>
          <a:off x="3362951" y="974969"/>
          <a:ext cx="439892" cy="4398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ADBA7-066B-41D1-890E-30E21B32AFC5}">
      <dsp:nvSpPr>
        <dsp:cNvPr id="0" name=""/>
        <dsp:cNvSpPr/>
      </dsp:nvSpPr>
      <dsp:spPr>
        <a:xfrm>
          <a:off x="2954479" y="1817049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/>
            <a:t>Características</a:t>
          </a:r>
          <a:endParaRPr lang="en-US" sz="1300" kern="1200"/>
        </a:p>
      </dsp:txBody>
      <dsp:txXfrm>
        <a:off x="2954479" y="1817049"/>
        <a:ext cx="1256835" cy="502734"/>
      </dsp:txXfrm>
    </dsp:sp>
    <dsp:sp modelId="{C59D6257-B13A-48BF-98E4-13A37305B967}">
      <dsp:nvSpPr>
        <dsp:cNvPr id="0" name=""/>
        <dsp:cNvSpPr/>
      </dsp:nvSpPr>
      <dsp:spPr>
        <a:xfrm>
          <a:off x="4676345" y="811580"/>
          <a:ext cx="766669" cy="766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27608-8519-4833-8586-B8DF2952DC61}">
      <dsp:nvSpPr>
        <dsp:cNvPr id="0" name=""/>
        <dsp:cNvSpPr/>
      </dsp:nvSpPr>
      <dsp:spPr>
        <a:xfrm>
          <a:off x="4839733" y="974969"/>
          <a:ext cx="439892" cy="439892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067AA-BAD0-4903-AD33-349AC1464B71}">
      <dsp:nvSpPr>
        <dsp:cNvPr id="0" name=""/>
        <dsp:cNvSpPr/>
      </dsp:nvSpPr>
      <dsp:spPr>
        <a:xfrm>
          <a:off x="4431262" y="1817049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/>
            <a:t>Smart </a:t>
          </a:r>
          <a:r>
            <a:rPr lang="es-ES" sz="1300" kern="1200" err="1"/>
            <a:t>contracts</a:t>
          </a:r>
          <a:endParaRPr lang="en-US" sz="1300" kern="1200"/>
        </a:p>
      </dsp:txBody>
      <dsp:txXfrm>
        <a:off x="4431262" y="1817049"/>
        <a:ext cx="1256835" cy="502734"/>
      </dsp:txXfrm>
    </dsp:sp>
    <dsp:sp modelId="{FB4649DB-85F1-4366-AAC4-2A0212F8F01E}">
      <dsp:nvSpPr>
        <dsp:cNvPr id="0" name=""/>
        <dsp:cNvSpPr/>
      </dsp:nvSpPr>
      <dsp:spPr>
        <a:xfrm>
          <a:off x="6153127" y="811580"/>
          <a:ext cx="766669" cy="766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29171-872C-4837-9047-D80622020494}">
      <dsp:nvSpPr>
        <dsp:cNvPr id="0" name=""/>
        <dsp:cNvSpPr/>
      </dsp:nvSpPr>
      <dsp:spPr>
        <a:xfrm>
          <a:off x="6316515" y="974969"/>
          <a:ext cx="439892" cy="439892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6A961-A468-436F-80CB-0ECBCCA08830}">
      <dsp:nvSpPr>
        <dsp:cNvPr id="0" name=""/>
        <dsp:cNvSpPr/>
      </dsp:nvSpPr>
      <dsp:spPr>
        <a:xfrm>
          <a:off x="5908044" y="1817049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/>
            <a:t>Identidades digitales</a:t>
          </a:r>
          <a:endParaRPr lang="en-US" sz="1300" kern="1200"/>
        </a:p>
      </dsp:txBody>
      <dsp:txXfrm>
        <a:off x="5908044" y="1817049"/>
        <a:ext cx="1256835" cy="502734"/>
      </dsp:txXfrm>
    </dsp:sp>
    <dsp:sp modelId="{30088EB0-25F4-4058-A858-574B4F0D7AC0}">
      <dsp:nvSpPr>
        <dsp:cNvPr id="0" name=""/>
        <dsp:cNvSpPr/>
      </dsp:nvSpPr>
      <dsp:spPr>
        <a:xfrm>
          <a:off x="7629909" y="811580"/>
          <a:ext cx="766669" cy="766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63D42-5C24-4325-BC54-8DF7A9BB3C3B}">
      <dsp:nvSpPr>
        <dsp:cNvPr id="0" name=""/>
        <dsp:cNvSpPr/>
      </dsp:nvSpPr>
      <dsp:spPr>
        <a:xfrm>
          <a:off x="7811228" y="984162"/>
          <a:ext cx="439892" cy="439892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A75BD-81E6-4DBB-A985-987368DEC945}">
      <dsp:nvSpPr>
        <dsp:cNvPr id="0" name=""/>
        <dsp:cNvSpPr/>
      </dsp:nvSpPr>
      <dsp:spPr>
        <a:xfrm>
          <a:off x="7384826" y="1817049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/>
            <a:t>Demo</a:t>
          </a:r>
          <a:endParaRPr lang="en-US" sz="1300" kern="1200"/>
        </a:p>
      </dsp:txBody>
      <dsp:txXfrm>
        <a:off x="7384826" y="1817049"/>
        <a:ext cx="1256835" cy="502734"/>
      </dsp:txXfrm>
    </dsp:sp>
    <dsp:sp modelId="{8620722F-AD16-4D55-AE47-213DC4F04AF2}">
      <dsp:nvSpPr>
        <dsp:cNvPr id="0" name=""/>
        <dsp:cNvSpPr/>
      </dsp:nvSpPr>
      <dsp:spPr>
        <a:xfrm>
          <a:off x="9106691" y="811580"/>
          <a:ext cx="766669" cy="76666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88A6A-FD02-4E56-B71D-280B0C0BD4A7}">
      <dsp:nvSpPr>
        <dsp:cNvPr id="0" name=""/>
        <dsp:cNvSpPr/>
      </dsp:nvSpPr>
      <dsp:spPr>
        <a:xfrm>
          <a:off x="9270080" y="974969"/>
          <a:ext cx="439892" cy="439892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5D7CC-53FD-4828-82D6-2C9D96ADB717}">
      <dsp:nvSpPr>
        <dsp:cNvPr id="0" name=""/>
        <dsp:cNvSpPr/>
      </dsp:nvSpPr>
      <dsp:spPr>
        <a:xfrm>
          <a:off x="8861608" y="1817049"/>
          <a:ext cx="1256835" cy="5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/>
            <a:t>Problemas</a:t>
          </a:r>
          <a:endParaRPr lang="en-US" sz="1300" kern="1200"/>
        </a:p>
      </dsp:txBody>
      <dsp:txXfrm>
        <a:off x="8861608" y="1817049"/>
        <a:ext cx="1256835" cy="502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058FC-8D25-4916-9CB7-67FD04F3023C}">
      <dsp:nvSpPr>
        <dsp:cNvPr id="0" name=""/>
        <dsp:cNvSpPr/>
      </dsp:nvSpPr>
      <dsp:spPr>
        <a:xfrm>
          <a:off x="1701" y="437877"/>
          <a:ext cx="2255609" cy="225560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Públicas</a:t>
          </a:r>
          <a:r>
            <a:rPr lang="en-US" sz="2400" b="1" kern="1200" dirty="0"/>
            <a:t>: </a:t>
          </a:r>
          <a:r>
            <a:rPr lang="en-US" sz="2400" kern="1200" dirty="0"/>
            <a:t>Ethereum, Bitcoin, etc.</a:t>
          </a:r>
        </a:p>
      </dsp:txBody>
      <dsp:txXfrm>
        <a:off x="332027" y="768203"/>
        <a:ext cx="1594957" cy="1594957"/>
      </dsp:txXfrm>
    </dsp:sp>
    <dsp:sp modelId="{9ABDDBB1-2C61-4B70-B05D-16ADDB6DBAE1}">
      <dsp:nvSpPr>
        <dsp:cNvPr id="0" name=""/>
        <dsp:cNvSpPr/>
      </dsp:nvSpPr>
      <dsp:spPr>
        <a:xfrm>
          <a:off x="2440466" y="911555"/>
          <a:ext cx="1308253" cy="1308253"/>
        </a:xfrm>
        <a:prstGeom prst="mathPlus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613875" y="1411831"/>
        <a:ext cx="961435" cy="307701"/>
      </dsp:txXfrm>
    </dsp:sp>
    <dsp:sp modelId="{76AE6407-EC1F-40BA-A892-6CAA608CD9AB}">
      <dsp:nvSpPr>
        <dsp:cNvPr id="0" name=""/>
        <dsp:cNvSpPr/>
      </dsp:nvSpPr>
      <dsp:spPr>
        <a:xfrm>
          <a:off x="3931875" y="437877"/>
          <a:ext cx="2255609" cy="2255609"/>
        </a:xfrm>
        <a:prstGeom prst="ellips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Privadas</a:t>
          </a:r>
          <a:r>
            <a:rPr lang="en-US" sz="2400" b="1" kern="1200" dirty="0"/>
            <a:t>: </a:t>
          </a:r>
          <a:r>
            <a:rPr lang="en-US" sz="2400" kern="1200" dirty="0"/>
            <a:t>Hyperledger Fabric, Ripple, etc.</a:t>
          </a:r>
        </a:p>
      </dsp:txBody>
      <dsp:txXfrm>
        <a:off x="4262201" y="768203"/>
        <a:ext cx="1594957" cy="1594957"/>
      </dsp:txXfrm>
    </dsp:sp>
    <dsp:sp modelId="{3C8CFADD-E0DC-481E-AD43-74DF65C32FCC}">
      <dsp:nvSpPr>
        <dsp:cNvPr id="0" name=""/>
        <dsp:cNvSpPr/>
      </dsp:nvSpPr>
      <dsp:spPr>
        <a:xfrm>
          <a:off x="6370640" y="911555"/>
          <a:ext cx="1308253" cy="1308253"/>
        </a:xfrm>
        <a:prstGeom prst="mathEqual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544049" y="1181055"/>
        <a:ext cx="961435" cy="769253"/>
      </dsp:txXfrm>
    </dsp:sp>
    <dsp:sp modelId="{B73C7258-6F62-4B88-BD5E-EB5DF6244B07}">
      <dsp:nvSpPr>
        <dsp:cNvPr id="0" name=""/>
        <dsp:cNvSpPr/>
      </dsp:nvSpPr>
      <dsp:spPr>
        <a:xfrm>
          <a:off x="7862048" y="437877"/>
          <a:ext cx="2255609" cy="2255609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Híbridas: </a:t>
          </a:r>
          <a:r>
            <a:rPr lang="en-US" sz="2400" kern="1200"/>
            <a:t>Alastria, Quorum.</a:t>
          </a:r>
        </a:p>
      </dsp:txBody>
      <dsp:txXfrm>
        <a:off x="8192374" y="768203"/>
        <a:ext cx="1594957" cy="1594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75E247-3A22-4540-8EAF-380919F5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014" y="7823201"/>
            <a:ext cx="2218658" cy="12117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2551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1A016-CE52-4A8B-8201-E4D4429916CC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FCD08-38BE-4D6A-A950-9B75FB134F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5544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8C482-989D-46DD-833F-2005F353E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FFB6C9-2398-49C9-AAF2-78EDEBA79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ADA8C8-F763-42F0-B980-E75F2942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7852F6-5219-4006-894F-74D1A458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820D3C-30AB-4AD4-A386-3D00B6C2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13D23-CFCA-4D30-B6A8-CF01F9B7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8DC785-6041-45DF-AF95-FCC028DD1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C88F0A-CF27-4708-A003-1EFB8C264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1FDDCA-1683-45E4-AABE-4EADB573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4FD797-F6CE-4CAB-A9F5-A16785E9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01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7C6C0E-992B-423F-AB5E-3F3C1DFB4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875670-CC33-4BAE-BE72-E3ACDAC40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3391E2-F82B-4672-92F5-C4A2CF6F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726E52-C067-498D-88AF-C67F8694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34E3CA-AB07-4524-A677-ECA4932C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873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1B868-0A15-4CE2-8D04-C284F426AD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54"/>
            <a:fld id="{62BE45D2-24EC-483D-9D84-EF3B6D0F5C69}" type="slidenum">
              <a:rPr lang="de-DE" smtClean="0">
                <a:solidFill>
                  <a:srgbClr val="000000"/>
                </a:solidFill>
              </a:rPr>
              <a:pPr defTabSz="914354"/>
              <a:t>‹Nº›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20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6699" y="545044"/>
            <a:ext cx="11535852" cy="444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cap="all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6701" y="1252800"/>
            <a:ext cx="11535851" cy="4746104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9379A-2B80-47B0-8B70-513F4F56BB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54"/>
            <a:fld id="{62BE45D2-24EC-483D-9D84-EF3B6D0F5C69}" type="slidenum">
              <a:rPr lang="de-DE" smtClean="0">
                <a:solidFill>
                  <a:srgbClr val="000000"/>
                </a:solidFill>
              </a:rPr>
              <a:pPr defTabSz="914354"/>
              <a:t>‹Nº›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82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5BCC-7EDA-4C4C-B009-06A182F2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87AD9-58DF-4D35-BB54-C1ADFEFBDA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54"/>
            <a:fld id="{62BE45D2-24EC-483D-9D84-EF3B6D0F5C69}" type="slidenum">
              <a:rPr lang="de-DE" smtClean="0">
                <a:solidFill>
                  <a:srgbClr val="000000"/>
                </a:solidFill>
              </a:rPr>
              <a:pPr defTabSz="914354"/>
              <a:t>‹Nº›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46B8-41C8-457D-8367-B8C459CBF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252800"/>
            <a:ext cx="11534400" cy="47376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40805" indent="0">
              <a:buFontTx/>
              <a:buNone/>
              <a:defRPr/>
            </a:lvl2pPr>
            <a:lvl3pPr marL="481760" indent="0">
              <a:buFontTx/>
              <a:buNone/>
              <a:defRPr/>
            </a:lvl3pPr>
            <a:lvl4pPr marL="718815" indent="0">
              <a:buFontTx/>
              <a:buNone/>
              <a:defRPr/>
            </a:lvl4pPr>
            <a:lvl5pPr marL="959952" indent="0">
              <a:buFontTx/>
              <a:buNone/>
              <a:defRPr/>
            </a:lvl5pPr>
            <a:lvl6pPr marL="1198641" indent="0">
              <a:buFontTx/>
              <a:buNone/>
              <a:defRPr/>
            </a:lvl6pPr>
            <a:lvl7pPr marL="1439928" indent="0">
              <a:buFontTx/>
              <a:buNone/>
              <a:defRPr/>
            </a:lvl7pPr>
            <a:lvl8pPr marL="1679917" indent="0">
              <a:buFontTx/>
              <a:buNone/>
              <a:defRPr/>
            </a:lvl8pPr>
            <a:lvl9pPr marL="1919904" indent="0">
              <a:buFontTx/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840655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6700" y="1253500"/>
            <a:ext cx="6369232" cy="473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951151" y="1253500"/>
            <a:ext cx="4851400" cy="4744703"/>
          </a:xfrm>
        </p:spPr>
        <p:txBody>
          <a:bodyPr tIns="914400" anchor="ctr"/>
          <a:lstStyle>
            <a:lvl1pPr marL="0" indent="0" algn="ctr">
              <a:buNone/>
              <a:defRPr sz="1467"/>
            </a:lvl1pPr>
          </a:lstStyle>
          <a:p>
            <a:r>
              <a:rPr lang="en-US"/>
              <a:t>Drag image into placeholder frame </a:t>
            </a:r>
            <a:br>
              <a:rPr lang="en-US"/>
            </a:br>
            <a:r>
              <a:rPr lang="en-US"/>
              <a:t>or click icon to add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0AB2F-44A5-4BFE-AE84-A450BAB292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914354"/>
            <a:fld id="{62BE45D2-24EC-483D-9D84-EF3B6D0F5C69}" type="slidenum">
              <a:rPr lang="de-DE" smtClean="0">
                <a:solidFill>
                  <a:srgbClr val="000000"/>
                </a:solidFill>
              </a:rPr>
              <a:pPr defTabSz="914354"/>
              <a:t>‹Nº›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399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5E93BB-AF11-453A-AD1F-A3D8D9A841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354"/>
            <a:fld id="{62BE45D2-24EC-483D-9D84-EF3B6D0F5C69}" type="slidenum">
              <a:rPr lang="de-DE" smtClean="0">
                <a:solidFill>
                  <a:srgbClr val="000000"/>
                </a:solidFill>
              </a:rPr>
              <a:pPr defTabSz="914354"/>
              <a:t>‹Nº›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6951151" y="1253500"/>
            <a:ext cx="4851400" cy="4744703"/>
          </a:xfrm>
        </p:spPr>
        <p:txBody>
          <a:bodyPr tIns="914400" anchor="ctr"/>
          <a:lstStyle>
            <a:lvl1pPr marL="0" indent="0" algn="ctr">
              <a:buNone/>
              <a:defRPr sz="1467"/>
            </a:lvl1pPr>
          </a:lstStyle>
          <a:p>
            <a:r>
              <a:rPr lang="en-US"/>
              <a:t>Drag image into placeholder frame </a:t>
            </a:r>
            <a:br>
              <a:rPr lang="en-US"/>
            </a:br>
            <a:r>
              <a:rPr lang="en-US"/>
              <a:t>or click icon to add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572B3A-AA11-4975-9485-E75ECD90D8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699" y="1252801"/>
            <a:ext cx="6369600" cy="474556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40805" indent="0">
              <a:buFontTx/>
              <a:buNone/>
              <a:defRPr/>
            </a:lvl2pPr>
            <a:lvl3pPr marL="481760" indent="0">
              <a:buFontTx/>
              <a:buNone/>
              <a:defRPr/>
            </a:lvl3pPr>
            <a:lvl4pPr marL="718815" indent="0">
              <a:buFontTx/>
              <a:buNone/>
              <a:defRPr/>
            </a:lvl4pPr>
            <a:lvl5pPr marL="959952" indent="0">
              <a:buFontTx/>
              <a:buNone/>
              <a:defRPr/>
            </a:lvl5pPr>
            <a:lvl6pPr marL="1198641" indent="0">
              <a:buNone/>
              <a:defRPr/>
            </a:lvl6pPr>
            <a:lvl7pPr marL="1439928" indent="0">
              <a:buNone/>
              <a:defRPr/>
            </a:lvl7pPr>
            <a:lvl8pPr marL="1679917" indent="0">
              <a:buNone/>
              <a:defRPr/>
            </a:lvl8pPr>
            <a:lvl9pPr marL="1919904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921642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ontent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6699" y="545044"/>
            <a:ext cx="11535852" cy="444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cap="all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6700" y="1252800"/>
            <a:ext cx="5602877" cy="4746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9379A-2B80-47B0-8B70-513F4F56BB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54"/>
            <a:fld id="{62BE45D2-24EC-483D-9D84-EF3B6D0F5C69}" type="slidenum">
              <a:rPr lang="de-DE" smtClean="0">
                <a:solidFill>
                  <a:srgbClr val="000000"/>
                </a:solidFill>
              </a:rPr>
              <a:pPr defTabSz="914354"/>
              <a:t>‹Nº›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782D34-04E4-497F-8DDF-90897F954E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2428" y="1252800"/>
            <a:ext cx="5602877" cy="4746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734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61254"/>
            <a:ext cx="9144000" cy="699972"/>
          </a:xfrm>
          <a:prstGeom prst="rect">
            <a:avLst/>
          </a:prstGeom>
        </p:spPr>
        <p:txBody>
          <a:bodyPr anchor="ctr"/>
          <a:lstStyle>
            <a:lvl1pPr algn="ctr">
              <a:defRPr sz="2933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divider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675D0-F312-452A-814C-41832F243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54"/>
            <a:fld id="{14B76173-AEC0-4CF4-B223-18D2099D2AC6}" type="slidenum">
              <a:rPr lang="es-ES" smtClean="0">
                <a:solidFill>
                  <a:srgbClr val="000000"/>
                </a:solidFill>
              </a:rPr>
              <a:pPr defTabSz="914354"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848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E290-49F2-4211-9923-5903056CF45F}" type="datetime1">
              <a:rPr lang="es-ES" smtClean="0"/>
              <a:t>28/11/2018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5C39-020E-4472-8ECF-F8A186915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016864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A701C-68D5-4862-AC87-A7FBD7F0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87C0DD-A84E-4FE6-B163-ED5401765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1E64D6-141A-4750-A733-C0CD25D8A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B6207B-1C74-48CE-88D5-780637AF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6A52A8-82FB-47DD-B060-9DD02FEC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3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E290-49F2-4211-9923-5903056CF45F}" type="datetime1">
              <a:rPr lang="es-ES" smtClean="0"/>
              <a:t>28/11/2018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5C39-020E-4472-8ECF-F8A186915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609412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E290-49F2-4211-9923-5903056CF45F}" type="datetime1">
              <a:rPr lang="es-ES" smtClean="0"/>
              <a:t>28/11/2018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5C39-020E-4472-8ECF-F8A186915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558806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E290-49F2-4211-9923-5903056CF45F}" type="datetime1">
              <a:rPr lang="es-ES" smtClean="0"/>
              <a:t>28/11/2018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5C39-020E-4472-8ECF-F8A186915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858081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E290-49F2-4211-9923-5903056CF45F}" type="datetime1">
              <a:rPr lang="es-ES" smtClean="0"/>
              <a:t>28/11/2018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5C39-020E-4472-8ECF-F8A186915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189337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E290-49F2-4211-9923-5903056CF45F}" type="datetime1">
              <a:rPr lang="es-ES" smtClean="0"/>
              <a:t>28/11/2018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5C39-020E-4472-8ECF-F8A186915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4222209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E290-49F2-4211-9923-5903056CF45F}" type="datetime1">
              <a:rPr lang="es-ES" smtClean="0"/>
              <a:t>28/11/2018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5C39-020E-4472-8ECF-F8A186915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3228860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E290-49F2-4211-9923-5903056CF45F}" type="datetime1">
              <a:rPr lang="es-ES" smtClean="0"/>
              <a:t>28/11/2018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5C39-020E-4472-8ECF-F8A186915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740518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E290-49F2-4211-9923-5903056CF45F}" type="datetime1">
              <a:rPr lang="es-ES" smtClean="0"/>
              <a:t>28/11/2018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5C39-020E-4472-8ECF-F8A186915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0444536"/>
      </p:ext>
    </p:extLst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E290-49F2-4211-9923-5903056CF45F}" type="datetime1">
              <a:rPr lang="es-ES" smtClean="0"/>
              <a:t>28/11/2018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5C39-020E-4472-8ECF-F8A186915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284661"/>
      </p:ext>
    </p:extLst>
  </p:cSld>
  <p:clrMapOvr>
    <a:masterClrMapping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E290-49F2-4211-9923-5903056CF45F}" type="datetime1">
              <a:rPr lang="es-ES" smtClean="0"/>
              <a:t>28/11/2018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5C39-020E-4472-8ECF-F8A1869153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364588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FBF50-071B-4581-909D-D22E64A7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940110-1F16-45DD-9D52-493A88E6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9C0032-9084-4954-B821-677EE302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F48901-3E63-4F91-BF17-D46CACD5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FD3C2B-206D-4BF1-9742-471D36D8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92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5BCC-7EDA-4C4C-B009-06A182F2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87AD9-58DF-4D35-BB54-C1ADFEFBDA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E45D2-24EC-483D-9D84-EF3B6D0F5C6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46B8-41C8-457D-8367-B8C459CBF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0" y="1252800"/>
            <a:ext cx="11534400" cy="47376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40810" indent="0">
              <a:buFontTx/>
              <a:buNone/>
              <a:defRPr/>
            </a:lvl2pPr>
            <a:lvl3pPr marL="481772" indent="0">
              <a:buFontTx/>
              <a:buNone/>
              <a:defRPr/>
            </a:lvl3pPr>
            <a:lvl4pPr marL="718833" indent="0">
              <a:buFontTx/>
              <a:buNone/>
              <a:defRPr/>
            </a:lvl4pPr>
            <a:lvl5pPr marL="959976" indent="0">
              <a:buFontTx/>
              <a:buNone/>
              <a:defRPr/>
            </a:lvl5pPr>
            <a:lvl6pPr marL="1198670" indent="0">
              <a:buFontTx/>
              <a:buNone/>
              <a:defRPr/>
            </a:lvl6pPr>
            <a:lvl7pPr marL="1439964" indent="0">
              <a:buFontTx/>
              <a:buNone/>
              <a:defRPr/>
            </a:lvl7pPr>
            <a:lvl8pPr marL="1679958" indent="0">
              <a:buFontTx/>
              <a:buNone/>
              <a:defRPr/>
            </a:lvl8pPr>
            <a:lvl9pPr marL="1919952" indent="0">
              <a:buFontTx/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8222101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8C482-989D-46DD-833F-2005F353E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FFB6C9-2398-49C9-AAF2-78EDEBA79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ADA8C8-F763-42F0-B980-E75F2942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7852F6-5219-4006-894F-74D1A458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820D3C-30AB-4AD4-A386-3D00B6C2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3490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A701C-68D5-4862-AC87-A7FBD7F0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87C0DD-A84E-4FE6-B163-ED5401765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1E64D6-141A-4750-A733-C0CD25D8A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B6207B-1C74-48CE-88D5-780637AF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6A52A8-82FB-47DD-B060-9DD02FEC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052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FBF50-071B-4581-909D-D22E64A7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940110-1F16-45DD-9D52-493A88E6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9C0032-9084-4954-B821-677EE302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F48901-3E63-4F91-BF17-D46CACD5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FD3C2B-206D-4BF1-9742-471D36D8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81378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A1BD8-6FB4-4157-BBE4-89ADDB8D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07D042-DEC3-4F14-8975-3C8136ABF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BCABAD-463C-4F07-8DEC-25B279B59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526CED-71B9-4021-A309-4BCB7656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09E9E4-9C81-483C-8E2D-003CF73E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79143D-04D3-4CB7-AEF4-C6EA1F93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129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839F1-9CB6-4177-AD4A-576F84B0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7B298E-D643-44D7-B791-56D7E6BDE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FB396F-A64A-420C-9D19-DA5B02BD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981F06-611F-4675-8B1A-C148522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4445A6-FE19-4620-9B58-E1A59DE4A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A2566E-1135-47C9-892A-44FD056E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E75E074-8E8A-480F-B9F1-C97D6EF0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959FA80-5E76-4DD1-9A63-E1C1E5EA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1313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CEFFF-A103-4901-BA5F-C8ABF9A8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BBEB44-D9BE-4C31-89F6-1A5F1535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EB7F3DC-FA56-4FB2-A623-67DFA59A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D3BC2E-C2B7-4336-A8CE-22A628BC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5220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B75316B-919D-4336-BD52-F4E97614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A99173-C9CA-4340-867D-9F440431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22CD7E-9EDD-48E0-B815-2DB1E05F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764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C2B7B-EB72-4EA5-9100-45774275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1AAE1D-7ABB-4D59-85EC-B56D7C04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C4057D-2A7A-4EE0-9BF7-5306978EC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DFB9BA-52A1-46E7-9B58-0FBE4286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3BEE64-6854-4366-80F0-A9C244C9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76A596-031A-4FE6-9F17-08C73884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80326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98E6E-8FD5-4CFA-94C6-E6D3447E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320CD3-3E88-4558-AC53-DE256AA82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236ECF-F6FD-4B7F-9829-6BE7F8ED5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28D04F-92D6-4C1D-99BE-772943F9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FCC664-EAB7-4DED-867F-F44CFBFC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8CFB42-ECE5-4E11-8B04-CFDB8DF1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33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A1BD8-6FB4-4157-BBE4-89ADDB8D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07D042-DEC3-4F14-8975-3C8136ABF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BCABAD-463C-4F07-8DEC-25B279B59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526CED-71B9-4021-A309-4BCB7656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09E9E4-9C81-483C-8E2D-003CF73E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79143D-04D3-4CB7-AEF4-C6EA1F93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258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13D23-CFCA-4D30-B6A8-CF01F9B7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8DC785-6041-45DF-AF95-FCC028DD1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C88F0A-CF27-4708-A003-1EFB8C264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1FDDCA-1683-45E4-AABE-4EADB573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4FD797-F6CE-4CAB-A9F5-A16785E9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9343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7C6C0E-992B-423F-AB5E-3F3C1DFB4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875670-CC33-4BAE-BE72-E3ACDAC40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3391E2-F82B-4672-92F5-C4A2CF6F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726E52-C067-498D-88AF-C67F8694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34E3CA-AB07-4524-A677-ECA4932C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62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839F1-9CB6-4177-AD4A-576F84B0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7B298E-D643-44D7-B791-56D7E6BDE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FB396F-A64A-420C-9D19-DA5B02BD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981F06-611F-4675-8B1A-C1485223F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4445A6-FE19-4620-9B58-E1A59DE4A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A2566E-1135-47C9-892A-44FD056E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E75E074-8E8A-480F-B9F1-C97D6EF0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959FA80-5E76-4DD1-9A63-E1C1E5EA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9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CEFFF-A103-4901-BA5F-C8ABF9A8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BBEB44-D9BE-4C31-89F6-1A5F1535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EB7F3DC-FA56-4FB2-A623-67DFA59A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D3BC2E-C2B7-4336-A8CE-22A628BC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72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B75316B-919D-4336-BD52-F4E97614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A99173-C9CA-4340-867D-9F440431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22CD7E-9EDD-48E0-B815-2DB1E05F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68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C2B7B-EB72-4EA5-9100-45774275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1AAE1D-7ABB-4D59-85EC-B56D7C04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C4057D-2A7A-4EE0-9BF7-5306978EC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DFB9BA-52A1-46E7-9B58-0FBE4286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3BEE64-6854-4366-80F0-A9C244C9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76A596-031A-4FE6-9F17-08C73884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0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98E6E-8FD5-4CFA-94C6-E6D3447E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320CD3-3E88-4558-AC53-DE256AA82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236ECF-F6FD-4B7F-9829-6BE7F8ED5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28D04F-92D6-4C1D-99BE-772943F9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FCC664-EAB7-4DED-867F-F44CFBFC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8CFB42-ECE5-4E11-8B04-CFDB8DF1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5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27561A8-0C03-4B34-9D1B-20BD47EA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60CAC3-FC1C-4FF5-B74B-3D836F399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FC5CB5-477A-4C7C-A20A-D6F6F27D4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85392C-4A35-4048-9BCE-B4734CB2C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4BFD2C-F501-48A6-9FC2-5CF05C61A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2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6699" y="545044"/>
            <a:ext cx="11535852" cy="444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1" y="1251741"/>
            <a:ext cx="11535851" cy="4739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801452" y="125010"/>
            <a:ext cx="5295957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457A7-0609-4202-A3C2-E6A474C533DA}" type="datetime4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November 28, 2018</a:t>
            </a:fld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Altair Engineering, Inc. Proprietary and Confidential.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792" y="6125633"/>
            <a:ext cx="540848" cy="540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14A299-3637-463A-87CC-DF4A8C4F1BED}"/>
              </a:ext>
            </a:extLst>
          </p:cNvPr>
          <p:cNvSpPr txBox="1"/>
          <p:nvPr userDrawn="1"/>
        </p:nvSpPr>
        <p:spPr>
          <a:xfrm>
            <a:off x="6677469" y="125010"/>
            <a:ext cx="1819423" cy="246221"/>
          </a:xfrm>
          <a:prstGeom prst="rect">
            <a:avLst/>
          </a:prstGeom>
          <a:solidFill>
            <a:schemeClr val="bg1"/>
          </a:solidFill>
        </p:spPr>
        <p:txBody>
          <a:bodyPr wrap="square" rIns="48000" rtlCol="0">
            <a:noAutofit/>
          </a:bodyPr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9A0D9D1-33B4-44EC-BB7C-06E7BBB9D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703" y="6300305"/>
            <a:ext cx="908959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33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354"/>
            <a:fld id="{62BE45D2-24EC-483D-9D84-EF3B6D0F5C69}" type="slidenum">
              <a:rPr lang="de-DE" smtClean="0">
                <a:solidFill>
                  <a:srgbClr val="000000"/>
                </a:solidFill>
              </a:rPr>
              <a:pPr defTabSz="914354"/>
              <a:t>‹Nº›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1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667" b="0" i="0" kern="1200" cap="all" baseline="0">
          <a:solidFill>
            <a:schemeClr val="tx2"/>
          </a:solidFill>
          <a:latin typeface="Arial" charset="0"/>
          <a:ea typeface="Arial" charset="0"/>
          <a:cs typeface="Arial" charset="0"/>
        </a:defRPr>
      </a:lvl1pPr>
    </p:titleStyle>
    <p:bodyStyle>
      <a:lvl1pPr marL="239989" indent="-239989" algn="l" defTabSz="914354" rtl="0" eaLnBrk="1" latinLnBrk="0" hangingPunct="1">
        <a:lnSpc>
          <a:spcPct val="100000"/>
        </a:lnSpc>
        <a:spcBef>
          <a:spcPts val="1000"/>
        </a:spcBef>
        <a:buClr>
          <a:srgbClr val="333333"/>
        </a:buClr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79976" indent="-239173" algn="l" defTabSz="914354" rtl="0" eaLnBrk="1" latinLnBrk="0" hangingPunct="1">
        <a:lnSpc>
          <a:spcPct val="100000"/>
        </a:lnSpc>
        <a:spcBef>
          <a:spcPts val="500"/>
        </a:spcBef>
        <a:buClr>
          <a:srgbClr val="333333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21749" indent="-239989" algn="l" defTabSz="914354" rtl="0" eaLnBrk="1" latinLnBrk="0" hangingPunct="1">
        <a:lnSpc>
          <a:spcPct val="100000"/>
        </a:lnSpc>
        <a:spcBef>
          <a:spcPts val="500"/>
        </a:spcBef>
        <a:buClr>
          <a:srgbClr val="33333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58803" indent="-239989" algn="l" defTabSz="914354" rtl="0" eaLnBrk="1" latinLnBrk="0" hangingPunct="1">
        <a:lnSpc>
          <a:spcPct val="100000"/>
        </a:lnSpc>
        <a:spcBef>
          <a:spcPts val="500"/>
        </a:spcBef>
        <a:buClr>
          <a:srgbClr val="333333"/>
        </a:buClr>
        <a:buFont typeface="Arial" panose="020B0604020202020204" pitchFamily="34" charset="0"/>
        <a:buChar char="•"/>
        <a:defRPr sz="1533" kern="1200">
          <a:solidFill>
            <a:schemeClr val="tx1"/>
          </a:solidFill>
          <a:latin typeface="+mn-lt"/>
          <a:ea typeface="+mn-ea"/>
          <a:cs typeface="+mn-cs"/>
        </a:defRPr>
      </a:lvl4pPr>
      <a:lvl5pPr marL="1188541" indent="-228589" algn="l" defTabSz="914354" rtl="0" eaLnBrk="1" latinLnBrk="0" hangingPunct="1">
        <a:lnSpc>
          <a:spcPct val="100000"/>
        </a:lnSpc>
        <a:spcBef>
          <a:spcPts val="500"/>
        </a:spcBef>
        <a:buClr>
          <a:srgbClr val="333333"/>
        </a:buClr>
        <a:buFont typeface="Arial" panose="020B0604020202020204" pitchFamily="34" charset="0"/>
        <a:buChar char="•"/>
        <a:defRPr lang="en-US" sz="1533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439928" indent="-2412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33" kern="1200">
          <a:solidFill>
            <a:schemeClr val="tx1"/>
          </a:solidFill>
          <a:latin typeface="+mn-lt"/>
          <a:ea typeface="+mn-ea"/>
          <a:cs typeface="+mn-cs"/>
        </a:defRPr>
      </a:lvl6pPr>
      <a:lvl7pPr marL="1679917" indent="-239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33" kern="1200">
          <a:solidFill>
            <a:schemeClr val="tx1"/>
          </a:solidFill>
          <a:latin typeface="+mn-lt"/>
          <a:ea typeface="+mn-ea"/>
          <a:cs typeface="+mn-cs"/>
        </a:defRPr>
      </a:lvl7pPr>
      <a:lvl8pPr marL="1919904" indent="-239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33" kern="1200">
          <a:solidFill>
            <a:schemeClr val="tx1"/>
          </a:solidFill>
          <a:latin typeface="+mn-lt"/>
          <a:ea typeface="+mn-ea"/>
          <a:cs typeface="+mn-cs"/>
        </a:defRPr>
      </a:lvl8pPr>
      <a:lvl9pPr marL="2159893" indent="-239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DDF1217-9F79-4F52-81F6-8EE2ED66C0E7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28/11/2018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9D570D8-9D27-4567-B53A-C8F2F384E30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9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27561A8-0C03-4B34-9D1B-20BD47EA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60CAC3-FC1C-4FF5-B74B-3D836F399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FC5CB5-477A-4C7C-A20A-D6F6F27D4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F1217-9F79-4F52-81F6-8EE2ED66C0E7}" type="datetimeFigureOut">
              <a:rPr lang="es-ES" smtClean="0"/>
              <a:t>28/11/2018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85392C-4A35-4048-9BCE-B4734CB2C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4BFD2C-F501-48A6-9FC2-5CF05C61A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570D8-9D27-4567-B53A-C8F2F384E3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010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hombre-guy-masculina-feliz-cara-31158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hyperlink" Target="https://pixabay.com/es/la-cabeza-ni%C3%B1o-cara-sonriendo-297258/" TargetMode="Externa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oyfinanzas.com/2014/04/manifiesto-cripto-anarquista-timothy-c-may-1992-cryptoanarchist-manifest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www.blockchain.com/btc/tx/a1075db55d416d3ca199f55b6084e2115b9345e16c5cf302fc80e9d5fbf5d48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cointalk.org/index.php?topic=137.0" TargetMode="External"/><Relationship Id="rId5" Type="http://schemas.openxmlformats.org/officeDocument/2006/relationships/hyperlink" Target="https://blockexplorer.com/block/000000000019d6689c085ae165831e934ff763ae46a2a6c172b3f1b60a8ce26f" TargetMode="External"/><Relationship Id="rId4" Type="http://schemas.openxmlformats.org/officeDocument/2006/relationships/hyperlink" Target="http://www.metzdowd.com/pipermail/cryptography/2008-October/014810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://blockchain.mit.edu/hash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094105" y="802959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b="1" dirty="0" err="1">
                <a:solidFill>
                  <a:schemeClr val="accent1"/>
                </a:solidFill>
                <a:latin typeface="+mn-lt"/>
              </a:rPr>
              <a:t>Blockchain</a:t>
            </a:r>
            <a:r>
              <a:rPr lang="en-US" sz="4100" b="1" dirty="0">
                <a:solidFill>
                  <a:schemeClr val="accent1"/>
                </a:solidFill>
                <a:latin typeface="+mn-lt"/>
              </a:rPr>
              <a:t>: </a:t>
            </a:r>
            <a:r>
              <a:rPr lang="en-US" sz="4100" b="1" dirty="0" err="1">
                <a:solidFill>
                  <a:schemeClr val="accent1"/>
                </a:solidFill>
                <a:latin typeface="+mn-lt"/>
              </a:rPr>
              <a:t>Más</a:t>
            </a:r>
            <a:r>
              <a:rPr lang="en-US" sz="41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4100" b="1" dirty="0" err="1">
                <a:solidFill>
                  <a:schemeClr val="accent1"/>
                </a:solidFill>
                <a:latin typeface="+mn-lt"/>
              </a:rPr>
              <a:t>allá</a:t>
            </a:r>
            <a:r>
              <a:rPr lang="en-US" sz="4100" b="1" dirty="0">
                <a:solidFill>
                  <a:schemeClr val="accent1"/>
                </a:solidFill>
                <a:latin typeface="+mn-lt"/>
              </a:rPr>
              <a:t> de las </a:t>
            </a:r>
            <a:r>
              <a:rPr lang="en-US" sz="4100" b="1" dirty="0" err="1">
                <a:solidFill>
                  <a:schemeClr val="accent1"/>
                </a:solidFill>
                <a:latin typeface="+mn-lt"/>
              </a:rPr>
              <a:t>criptomonedas</a:t>
            </a:r>
            <a:r>
              <a:rPr lang="en-US" sz="4100" b="1" dirty="0">
                <a:solidFill>
                  <a:schemeClr val="accent1"/>
                </a:solidFill>
                <a:latin typeface="+mn-lt"/>
              </a:rPr>
              <a:t>.</a:t>
            </a:r>
          </a:p>
        </p:txBody>
      </p:sp>
      <p:sp>
        <p:nvSpPr>
          <p:cNvPr id="6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5C9ECBA-4536-4A44-8604-5EEC4C1C4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r="14605" b="-1"/>
          <a:stretch/>
        </p:blipFill>
        <p:spPr>
          <a:xfrm>
            <a:off x="-1" y="8971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6090575" y="2421687"/>
            <a:ext cx="4977579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solidFill>
                  <a:srgbClr val="000000"/>
                </a:solidFill>
              </a:rPr>
              <a:t>Por:</a:t>
            </a:r>
          </a:p>
          <a:p>
            <a:pPr indent="-228594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Juan Diego Sierra</a:t>
            </a:r>
          </a:p>
          <a:p>
            <a:pPr indent="-228594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Manuel Alonso</a:t>
            </a:r>
          </a:p>
          <a:p>
            <a:pPr indent="-228594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Pablo </a:t>
            </a:r>
            <a:r>
              <a:rPr lang="en-US" sz="2000" b="1" dirty="0" err="1">
                <a:solidFill>
                  <a:srgbClr val="000000"/>
                </a:solidFill>
              </a:rPr>
              <a:t>Collado</a:t>
            </a:r>
            <a:endParaRPr lang="en-US" sz="2000" b="1" dirty="0">
              <a:solidFill>
                <a:srgbClr val="000000"/>
              </a:solidFill>
            </a:endParaRPr>
          </a:p>
          <a:p>
            <a:pPr indent="-228594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Jamil Elian</a:t>
            </a:r>
          </a:p>
          <a:p>
            <a:pPr indent="-228594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Guillermo Torres</a:t>
            </a:r>
          </a:p>
        </p:txBody>
      </p:sp>
      <p:pic>
        <p:nvPicPr>
          <p:cNvPr id="3" name="Imagen 2" descr="Imagen que contiene imágenes prediseñadas, texto&#10;&#10;Descripción generada automáticamente">
            <a:extLst>
              <a:ext uri="{FF2B5EF4-FFF2-40B4-BE49-F238E27FC236}">
                <a16:creationId xmlns:a16="http://schemas.microsoft.com/office/drawing/2014/main" id="{BF54E098-0340-46E2-A27B-EAFF8AADA6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350" y="5797485"/>
            <a:ext cx="1941788" cy="10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8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1"/>
                </a:solidFill>
              </a:rPr>
              <a:t>Caso de uso: Venta de propiedades</a:t>
            </a:r>
          </a:p>
        </p:txBody>
      </p:sp>
      <p:sp>
        <p:nvSpPr>
          <p:cNvPr id="12" name="Rectángulo: esquina doblada 11">
            <a:extLst>
              <a:ext uri="{FF2B5EF4-FFF2-40B4-BE49-F238E27FC236}">
                <a16:creationId xmlns:a16="http://schemas.microsoft.com/office/drawing/2014/main" id="{F6B35F68-EDF4-4E12-ADB6-66DA139F3B8B}"/>
              </a:ext>
            </a:extLst>
          </p:cNvPr>
          <p:cNvSpPr/>
          <p:nvPr/>
        </p:nvSpPr>
        <p:spPr>
          <a:xfrm>
            <a:off x="2924175" y="1690690"/>
            <a:ext cx="2409826" cy="316229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Dirección</a:t>
            </a:r>
            <a:r>
              <a:rPr lang="es-ES" dirty="0"/>
              <a:t>: Paseo de la Castellana, 43, 3ºC</a:t>
            </a:r>
          </a:p>
          <a:p>
            <a:pPr algn="ctr"/>
            <a:r>
              <a:rPr lang="es-ES" b="1" dirty="0"/>
              <a:t>Coste</a:t>
            </a:r>
            <a:r>
              <a:rPr lang="es-ES" dirty="0"/>
              <a:t>: 1000 </a:t>
            </a:r>
            <a:r>
              <a:rPr lang="es-ES" dirty="0" err="1"/>
              <a:t>ether</a:t>
            </a:r>
            <a:endParaRPr lang="es-ES" dirty="0"/>
          </a:p>
          <a:p>
            <a:pPr algn="ctr"/>
            <a:r>
              <a:rPr lang="es-ES" b="1" dirty="0"/>
              <a:t>Propietario</a:t>
            </a:r>
            <a:r>
              <a:rPr lang="es-ES" dirty="0"/>
              <a:t>: </a:t>
            </a:r>
            <a:r>
              <a:rPr lang="es-ES" dirty="0">
                <a:solidFill>
                  <a:srgbClr val="FF0000"/>
                </a:solidFill>
              </a:rPr>
              <a:t>Jamil</a:t>
            </a:r>
          </a:p>
          <a:p>
            <a:pPr algn="ctr"/>
            <a:endParaRPr lang="es-ES" dirty="0"/>
          </a:p>
        </p:txBody>
      </p:sp>
      <p:sp>
        <p:nvSpPr>
          <p:cNvPr id="13" name="Rectángulo: esquina doblada 12">
            <a:extLst>
              <a:ext uri="{FF2B5EF4-FFF2-40B4-BE49-F238E27FC236}">
                <a16:creationId xmlns:a16="http://schemas.microsoft.com/office/drawing/2014/main" id="{F5A6FB6C-A634-4053-958C-E9D2891A3A21}"/>
              </a:ext>
            </a:extLst>
          </p:cNvPr>
          <p:cNvSpPr/>
          <p:nvPr/>
        </p:nvSpPr>
        <p:spPr>
          <a:xfrm>
            <a:off x="6757988" y="1681167"/>
            <a:ext cx="2333626" cy="3162298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Dirección</a:t>
            </a:r>
            <a:r>
              <a:rPr lang="es-ES" dirty="0"/>
              <a:t>: Paseo de la Castellana, 43, 3ºC</a:t>
            </a:r>
          </a:p>
          <a:p>
            <a:pPr algn="ctr"/>
            <a:r>
              <a:rPr lang="es-ES" b="1" dirty="0"/>
              <a:t>Coste</a:t>
            </a:r>
            <a:r>
              <a:rPr lang="es-ES" dirty="0"/>
              <a:t>: 1000 </a:t>
            </a:r>
            <a:r>
              <a:rPr lang="es-ES" dirty="0" err="1"/>
              <a:t>ether</a:t>
            </a:r>
            <a:endParaRPr lang="es-ES" dirty="0"/>
          </a:p>
          <a:p>
            <a:pPr algn="ctr"/>
            <a:r>
              <a:rPr lang="es-ES" b="1" dirty="0"/>
              <a:t>Propietario</a:t>
            </a:r>
            <a:r>
              <a:rPr lang="es-ES" dirty="0"/>
              <a:t>: </a:t>
            </a:r>
            <a:r>
              <a:rPr lang="es-ES" dirty="0">
                <a:solidFill>
                  <a:srgbClr val="FF0000"/>
                </a:solidFill>
              </a:rPr>
              <a:t>Diego</a:t>
            </a:r>
          </a:p>
          <a:p>
            <a:pPr algn="ctr"/>
            <a:endParaRPr lang="es-ES" dirty="0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F2A52312-9AFC-42B3-834E-64BBD8FA97EE}"/>
              </a:ext>
            </a:extLst>
          </p:cNvPr>
          <p:cNvSpPr/>
          <p:nvPr/>
        </p:nvSpPr>
        <p:spPr>
          <a:xfrm rot="16200000">
            <a:off x="5638800" y="2602706"/>
            <a:ext cx="704850" cy="947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CB99680-3F76-416E-AADA-9D2EC6806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2981" y="4119561"/>
            <a:ext cx="1863849" cy="19716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E069938-4CC7-4784-B826-7BC812B069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07871" y="3862387"/>
            <a:ext cx="2015459" cy="226694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70B575C-65E6-48D0-804F-EF5B01A51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30" y="5255894"/>
            <a:ext cx="1187768" cy="118776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0C09E31-B2DA-4CB2-A351-4BDA2AD3E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975" y="5255894"/>
            <a:ext cx="1187768" cy="1187768"/>
          </a:xfrm>
          <a:prstGeom prst="rect">
            <a:avLst/>
          </a:prstGeom>
        </p:spPr>
      </p:pic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0648718E-3261-4897-98CB-76FE94BC0670}"/>
              </a:ext>
            </a:extLst>
          </p:cNvPr>
          <p:cNvSpPr/>
          <p:nvPr/>
        </p:nvSpPr>
        <p:spPr>
          <a:xfrm>
            <a:off x="4129087" y="5434011"/>
            <a:ext cx="3652837" cy="695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1000 </a:t>
            </a:r>
            <a:r>
              <a:rPr lang="es-ES" dirty="0" err="1"/>
              <a:t>ether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257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457FC-8C84-4584-BB36-1B177EDE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5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b="1" dirty="0">
                <a:solidFill>
                  <a:schemeClr val="accent1"/>
                </a:solidFill>
              </a:rPr>
              <a:t>Identidades Digitales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E421CF-4801-455E-B873-8C36875FC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8" y="1690687"/>
            <a:ext cx="10740102" cy="4429893"/>
          </a:xfrm>
        </p:spPr>
      </p:pic>
    </p:spTree>
    <p:extLst>
      <p:ext uri="{BB962C8B-B14F-4D97-AF65-F5344CB8AC3E}">
        <p14:creationId xmlns:p14="http://schemas.microsoft.com/office/powerpoint/2010/main" val="402957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0F478-6AED-4691-9CE7-376E9EAE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>
                <a:solidFill>
                  <a:schemeClr val="accent1"/>
                </a:solidFill>
              </a:rPr>
              <a:t>Red Privada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74FBCA-A016-4FFD-AE3E-C0CACBA16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 descr="Imagen que contiene texto, mapa, interior&#10;&#10;Descripción generada automáticamente">
            <a:extLst>
              <a:ext uri="{FF2B5EF4-FFF2-40B4-BE49-F238E27FC236}">
                <a16:creationId xmlns:a16="http://schemas.microsoft.com/office/drawing/2014/main" id="{3B9CA61E-75DD-445B-9DB2-95784A143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6" r="13636"/>
          <a:stretch/>
        </p:blipFill>
        <p:spPr>
          <a:xfrm>
            <a:off x="607682" y="1690690"/>
            <a:ext cx="10976635" cy="45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2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F723123A-46A0-47F3-802C-C236EBD28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648" y="754995"/>
            <a:ext cx="9614646" cy="54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2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457FC-8C84-4584-BB36-1B177EDE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5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chemeClr val="accent1"/>
                </a:solidFill>
              </a:rPr>
              <a:t>Red Pública</a:t>
            </a:r>
          </a:p>
        </p:txBody>
      </p:sp>
      <p:pic>
        <p:nvPicPr>
          <p:cNvPr id="10" name="Gráfico 9" descr="Banco">
            <a:extLst>
              <a:ext uri="{FF2B5EF4-FFF2-40B4-BE49-F238E27FC236}">
                <a16:creationId xmlns:a16="http://schemas.microsoft.com/office/drawing/2014/main" id="{AD4932A1-8CC8-405F-BF47-39D6ECF4C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8048" y="1426505"/>
            <a:ext cx="1825318" cy="1616351"/>
          </a:xfrm>
          <a:prstGeom prst="rect">
            <a:avLst/>
          </a:prstGeom>
        </p:spPr>
      </p:pic>
      <p:pic>
        <p:nvPicPr>
          <p:cNvPr id="11" name="Gráfico 10" descr="Banco">
            <a:extLst>
              <a:ext uri="{FF2B5EF4-FFF2-40B4-BE49-F238E27FC236}">
                <a16:creationId xmlns:a16="http://schemas.microsoft.com/office/drawing/2014/main" id="{5BC8F350-C2EC-47FE-873E-157210C8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9693" y="3814305"/>
            <a:ext cx="1616350" cy="1616350"/>
          </a:xfrm>
          <a:prstGeom prst="rect">
            <a:avLst/>
          </a:prstGeom>
        </p:spPr>
      </p:pic>
      <p:pic>
        <p:nvPicPr>
          <p:cNvPr id="12" name="Gráfico 11" descr="Banco">
            <a:extLst>
              <a:ext uri="{FF2B5EF4-FFF2-40B4-BE49-F238E27FC236}">
                <a16:creationId xmlns:a16="http://schemas.microsoft.com/office/drawing/2014/main" id="{FD716401-CA02-4FE8-BB7A-16F56FCF8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5371" y="3814305"/>
            <a:ext cx="1616350" cy="1616350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87AE4E1-1135-4523-947A-A397B5FF0263}"/>
              </a:ext>
            </a:extLst>
          </p:cNvPr>
          <p:cNvCxnSpPr>
            <a:cxnSpLocks/>
          </p:cNvCxnSpPr>
          <p:nvPr/>
        </p:nvCxnSpPr>
        <p:spPr>
          <a:xfrm flipH="1">
            <a:off x="3829861" y="3043695"/>
            <a:ext cx="1298901" cy="7706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ECEFC-8291-4C13-9F5D-F51FE28EEF38}"/>
              </a:ext>
            </a:extLst>
          </p:cNvPr>
          <p:cNvCxnSpPr>
            <a:cxnSpLocks/>
          </p:cNvCxnSpPr>
          <p:nvPr/>
        </p:nvCxnSpPr>
        <p:spPr>
          <a:xfrm>
            <a:off x="6963366" y="3036277"/>
            <a:ext cx="1252982" cy="7780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EEC9DFD-6E23-49E6-8991-9960873039D2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4216043" y="4622480"/>
            <a:ext cx="36693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C37F81E-FEAD-4071-840C-FAFF1F50367F}"/>
              </a:ext>
            </a:extLst>
          </p:cNvPr>
          <p:cNvSpPr txBox="1"/>
          <p:nvPr/>
        </p:nvSpPr>
        <p:spPr>
          <a:xfrm>
            <a:off x="1648442" y="4267244"/>
            <a:ext cx="121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Juzgado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3B50C71-A423-4C9C-B039-C3C5FEFB2922}"/>
              </a:ext>
            </a:extLst>
          </p:cNvPr>
          <p:cNvSpPr txBox="1"/>
          <p:nvPr/>
        </p:nvSpPr>
        <p:spPr>
          <a:xfrm>
            <a:off x="9459698" y="4437814"/>
            <a:ext cx="121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Policía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796ED5F-DAB1-484E-B349-425EB75C4F61}"/>
              </a:ext>
            </a:extLst>
          </p:cNvPr>
          <p:cNvSpPr txBox="1"/>
          <p:nvPr/>
        </p:nvSpPr>
        <p:spPr>
          <a:xfrm>
            <a:off x="7038029" y="1944005"/>
            <a:ext cx="121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Hospital</a:t>
            </a:r>
          </a:p>
        </p:txBody>
      </p:sp>
    </p:spTree>
    <p:extLst>
      <p:ext uri="{BB962C8B-B14F-4D97-AF65-F5344CB8AC3E}">
        <p14:creationId xmlns:p14="http://schemas.microsoft.com/office/powerpoint/2010/main" val="348763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234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6216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839" y="495702"/>
            <a:ext cx="6428625" cy="6357756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4431" y="660294"/>
            <a:ext cx="6264033" cy="6193164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3C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40E966-A138-42E1-93CE-FC21EBF6EF76}"/>
              </a:ext>
            </a:extLst>
          </p:cNvPr>
          <p:cNvSpPr txBox="1"/>
          <p:nvPr/>
        </p:nvSpPr>
        <p:spPr>
          <a:xfrm>
            <a:off x="6833995" y="3335486"/>
            <a:ext cx="4996329" cy="2024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900" dirty="0">
                <a:solidFill>
                  <a:srgbClr val="FFFFFF"/>
                </a:solidFill>
                <a:latin typeface="Calibri Light" panose="020F0302020204030204"/>
              </a:rPr>
              <a:t>Red Blockchain de </a:t>
            </a:r>
            <a:r>
              <a:rPr lang="en-US" sz="2900" dirty="0" err="1">
                <a:solidFill>
                  <a:srgbClr val="FFFFFF"/>
                </a:solidFill>
                <a:latin typeface="Calibri Light" panose="020F0302020204030204"/>
              </a:rPr>
              <a:t>servicios</a:t>
            </a:r>
            <a:r>
              <a:rPr lang="en-US" sz="2900" dirty="0">
                <a:solidFill>
                  <a:srgbClr val="FFFFFF"/>
                </a:solidFill>
                <a:latin typeface="Calibri Light" panose="020F0302020204030204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Calibri Light" panose="020F0302020204030204"/>
              </a:rPr>
              <a:t>orientados</a:t>
            </a:r>
            <a:r>
              <a:rPr lang="en-US" sz="2900" dirty="0">
                <a:solidFill>
                  <a:srgbClr val="FFFFFF"/>
                </a:solidFill>
                <a:latin typeface="Calibri Light" panose="020F0302020204030204"/>
              </a:rPr>
              <a:t> al </a:t>
            </a:r>
            <a:r>
              <a:rPr lang="en-US" sz="2900" dirty="0" err="1">
                <a:solidFill>
                  <a:srgbClr val="FFFFFF"/>
                </a:solidFill>
                <a:latin typeface="Calibri Light" panose="020F0302020204030204"/>
              </a:rPr>
              <a:t>ciudadano</a:t>
            </a:r>
            <a:r>
              <a:rPr lang="en-US" sz="2900" dirty="0">
                <a:solidFill>
                  <a:srgbClr val="FFFFFF"/>
                </a:solidFill>
                <a:latin typeface="Calibri Light" panose="020F0302020204030204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Calibri Light" panose="020F0302020204030204"/>
              </a:rPr>
              <a:t>estonio</a:t>
            </a:r>
            <a:r>
              <a:rPr lang="en-US" sz="2900" dirty="0">
                <a:solidFill>
                  <a:srgbClr val="FFFFFF"/>
                </a:solidFill>
                <a:latin typeface="Calibri Light" panose="020F0302020204030204"/>
              </a:rPr>
              <a:t>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900" dirty="0" err="1">
                <a:solidFill>
                  <a:srgbClr val="FFFFFF"/>
                </a:solidFill>
                <a:latin typeface="Calibri Light" panose="020F0302020204030204"/>
              </a:rPr>
              <a:t>Aplicación</a:t>
            </a:r>
            <a:r>
              <a:rPr lang="en-US" sz="2900" dirty="0">
                <a:solidFill>
                  <a:srgbClr val="FFFFFF"/>
                </a:solidFill>
                <a:latin typeface="Calibri Light" panose="020F0302020204030204"/>
              </a:rPr>
              <a:t> a </a:t>
            </a:r>
            <a:r>
              <a:rPr lang="en-US" sz="2900" dirty="0" err="1">
                <a:solidFill>
                  <a:srgbClr val="FFFFFF"/>
                </a:solidFill>
                <a:latin typeface="Calibri Light" panose="020F0302020204030204"/>
              </a:rPr>
              <a:t>nivel</a:t>
            </a:r>
            <a:r>
              <a:rPr lang="en-US" sz="2900" dirty="0">
                <a:solidFill>
                  <a:srgbClr val="FFFFFF"/>
                </a:solidFill>
                <a:latin typeface="Calibri Light" panose="020F0302020204030204"/>
              </a:rPr>
              <a:t> </a:t>
            </a:r>
            <a:r>
              <a:rPr lang="en-US" sz="2900" dirty="0" err="1">
                <a:solidFill>
                  <a:srgbClr val="FFFFFF"/>
                </a:solidFill>
                <a:latin typeface="Calibri Light" panose="020F0302020204030204"/>
              </a:rPr>
              <a:t>transnacional</a:t>
            </a:r>
            <a:r>
              <a:rPr lang="en-US" sz="2900" dirty="0">
                <a:solidFill>
                  <a:srgbClr val="FFFFFF"/>
                </a:solidFill>
                <a:latin typeface="Calibri Light" panose="020F0302020204030204"/>
              </a:rPr>
              <a:t>: </a:t>
            </a:r>
            <a:r>
              <a:rPr lang="en-US" sz="2900" b="1" dirty="0">
                <a:solidFill>
                  <a:srgbClr val="FFFFFF"/>
                </a:solidFill>
                <a:latin typeface="Calibri Light" panose="020F0302020204030204"/>
              </a:rPr>
              <a:t>e-Residency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sz="2900" dirty="0">
              <a:solidFill>
                <a:srgbClr val="FFFFFF"/>
              </a:solidFill>
              <a:latin typeface="Calibri Light" panose="020F0302020204030204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106AD6A-9626-4FA8-94A2-0E945C8BD8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4"/>
          <a:stretch/>
        </p:blipFill>
        <p:spPr>
          <a:xfrm>
            <a:off x="979870" y="2"/>
            <a:ext cx="6069184" cy="2839783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  <p:pic>
        <p:nvPicPr>
          <p:cNvPr id="14" name="Imagen 13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226A4CFA-C5B4-4623-9FFB-78C529F24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41"/>
          <a:stretch/>
        </p:blipFill>
        <p:spPr>
          <a:xfrm>
            <a:off x="8291" y="3078478"/>
            <a:ext cx="5001415" cy="3733214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8721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57174157-4962-486A-9E80-8E8ED1CF1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1790" y="2808184"/>
            <a:ext cx="8495070" cy="178440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áfico 3" descr="Reproducir">
            <a:hlinkClick r:id="rId2"/>
            <a:extLst>
              <a:ext uri="{FF2B5EF4-FFF2-40B4-BE49-F238E27FC236}">
                <a16:creationId xmlns:a16="http://schemas.microsoft.com/office/drawing/2014/main" id="{1D8E9ED5-4259-4A3E-9092-641EDAC2D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4464" y="1371600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Problemas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970B5F-03E2-4EE6-B5C8-B48AE926C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ES" sz="2000" b="1" dirty="0" err="1"/>
              <a:t>Regulacion</a:t>
            </a:r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Almacenamiento</a:t>
            </a:r>
          </a:p>
          <a:p>
            <a:endParaRPr lang="es-ES" sz="2000" b="1" dirty="0"/>
          </a:p>
          <a:p>
            <a:r>
              <a:rPr lang="es-ES" sz="2000" b="1" dirty="0"/>
              <a:t>Ley de protección de datos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98AF714-A317-4733-92E3-2825D5D6E5D9}"/>
              </a:ext>
            </a:extLst>
          </p:cNvPr>
          <p:cNvSpPr/>
          <p:nvPr/>
        </p:nvSpPr>
        <p:spPr>
          <a:xfrm>
            <a:off x="271305" y="1669283"/>
            <a:ext cx="4064559" cy="3982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Gráfico 5" descr="Base de datos">
            <a:extLst>
              <a:ext uri="{FF2B5EF4-FFF2-40B4-BE49-F238E27FC236}">
                <a16:creationId xmlns:a16="http://schemas.microsoft.com/office/drawing/2014/main" id="{5A889682-616A-44B9-8381-21C7516CB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171" y="1997138"/>
            <a:ext cx="2901411" cy="2901411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2211780-2208-48EA-BA19-194BF8F24A28}"/>
              </a:ext>
            </a:extLst>
          </p:cNvPr>
          <p:cNvSpPr/>
          <p:nvPr/>
        </p:nvSpPr>
        <p:spPr>
          <a:xfrm>
            <a:off x="703385" y="1572567"/>
            <a:ext cx="3406391" cy="3768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áfico 10" descr="Bloquear">
            <a:extLst>
              <a:ext uri="{FF2B5EF4-FFF2-40B4-BE49-F238E27FC236}">
                <a16:creationId xmlns:a16="http://schemas.microsoft.com/office/drawing/2014/main" id="{D31B9460-FB87-45E6-885E-DD94E871CB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288" y="1625363"/>
            <a:ext cx="3334592" cy="33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C6C1235-E45F-4D1C-944E-DD740CF9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GRACIAS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>
            <a:extLst>
              <a:ext uri="{FF2B5EF4-FFF2-40B4-BE49-F238E27FC236}">
                <a16:creationId xmlns:a16="http://schemas.microsoft.com/office/drawing/2014/main" id="{F26F6CE8-D8DB-4057-9AE9-0B7B317BD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9226" y="826679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 err="1">
                <a:solidFill>
                  <a:srgbClr val="FFFFFF"/>
                </a:solidFill>
              </a:rPr>
              <a:t>Índice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F1B65730-7943-4BD6-88D1-DDAE6A09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6669956"/>
              </p:ext>
            </p:extLst>
          </p:nvPr>
        </p:nvGraphicFramePr>
        <p:xfrm>
          <a:off x="1036320" y="2899957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8534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6C86FC5-6BCD-49D8-8CCB-691BA8D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9835" y="72332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1693"/>
            <a:br>
              <a:rPr lang="en-US" sz="3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Origen</a:t>
            </a:r>
          </a:p>
          <a:p>
            <a:endParaRPr lang="en-US" sz="3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34E77-4C9F-457A-BA5B-91B2B60AE0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8375" y="1729998"/>
            <a:ext cx="6929436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 err="1">
                <a:solidFill>
                  <a:srgbClr val="000000"/>
                </a:solidFill>
              </a:rPr>
              <a:t>Cipherpunk</a:t>
            </a:r>
            <a:r>
              <a:rPr lang="en-US" sz="2000" b="1" dirty="0">
                <a:solidFill>
                  <a:srgbClr val="000000"/>
                </a:solidFill>
              </a:rPr>
              <a:t>: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Un </a:t>
            </a:r>
            <a:r>
              <a:rPr lang="en-US" sz="2000" dirty="0" err="1">
                <a:solidFill>
                  <a:srgbClr val="000000"/>
                </a:solidFill>
              </a:rPr>
              <a:t>movimiento</a:t>
            </a:r>
            <a:r>
              <a:rPr lang="en-US" sz="2000" dirty="0">
                <a:solidFill>
                  <a:srgbClr val="000000"/>
                </a:solidFill>
              </a:rPr>
              <a:t> que </a:t>
            </a:r>
            <a:r>
              <a:rPr lang="en-US" sz="2000" dirty="0" err="1">
                <a:solidFill>
                  <a:srgbClr val="000000"/>
                </a:solidFill>
              </a:rPr>
              <a:t>defiende</a:t>
            </a:r>
            <a:r>
              <a:rPr lang="en-US" sz="2000" dirty="0">
                <a:solidFill>
                  <a:srgbClr val="000000"/>
                </a:solidFill>
              </a:rPr>
              <a:t> la </a:t>
            </a:r>
            <a:r>
              <a:rPr lang="en-US" sz="2000" dirty="0" err="1">
                <a:solidFill>
                  <a:srgbClr val="000000"/>
                </a:solidFill>
              </a:rPr>
              <a:t>libertad</a:t>
            </a:r>
            <a:r>
              <a:rPr lang="en-US" sz="2000" dirty="0">
                <a:solidFill>
                  <a:srgbClr val="000000"/>
                </a:solidFill>
              </a:rPr>
              <a:t> de </a:t>
            </a:r>
            <a:r>
              <a:rPr lang="en-US" sz="2000" dirty="0" err="1">
                <a:solidFill>
                  <a:srgbClr val="000000"/>
                </a:solidFill>
              </a:rPr>
              <a:t>expresión</a:t>
            </a:r>
            <a:r>
              <a:rPr lang="en-US" sz="2000" dirty="0">
                <a:solidFill>
                  <a:srgbClr val="000000"/>
                </a:solidFill>
              </a:rPr>
              <a:t>, el </a:t>
            </a:r>
            <a:r>
              <a:rPr lang="en-US" sz="2000" dirty="0" err="1">
                <a:solidFill>
                  <a:srgbClr val="000000"/>
                </a:solidFill>
              </a:rPr>
              <a:t>acceso</a:t>
            </a:r>
            <a:r>
              <a:rPr lang="en-US" sz="2000" dirty="0">
                <a:solidFill>
                  <a:srgbClr val="000000"/>
                </a:solidFill>
              </a:rPr>
              <a:t> a la </a:t>
            </a:r>
            <a:r>
              <a:rPr lang="en-US" sz="2000" dirty="0" err="1">
                <a:solidFill>
                  <a:srgbClr val="000000"/>
                </a:solidFill>
              </a:rPr>
              <a:t>información</a:t>
            </a:r>
            <a:r>
              <a:rPr lang="en-US" sz="2000" dirty="0">
                <a:solidFill>
                  <a:srgbClr val="000000"/>
                </a:solidFill>
              </a:rPr>
              <a:t> y la </a:t>
            </a:r>
            <a:r>
              <a:rPr lang="en-US" sz="2000" dirty="0" err="1">
                <a:solidFill>
                  <a:srgbClr val="000000"/>
                </a:solidFill>
              </a:rPr>
              <a:t>privacidad</a:t>
            </a:r>
            <a:r>
              <a:rPr lang="en-US" sz="2000" dirty="0">
                <a:solidFill>
                  <a:srgbClr val="000000"/>
                </a:solidFill>
              </a:rPr>
              <a:t> </a:t>
            </a:r>
            <a:r>
              <a:rPr lang="en-US" sz="2000" dirty="0" err="1">
                <a:solidFill>
                  <a:srgbClr val="000000"/>
                </a:solidFill>
              </a:rPr>
              <a:t>como</a:t>
            </a:r>
            <a:r>
              <a:rPr lang="en-US" sz="2000" dirty="0">
                <a:solidFill>
                  <a:srgbClr val="000000"/>
                </a:solidFill>
              </a:rPr>
              <a:t> </a:t>
            </a:r>
            <a:r>
              <a:rPr lang="en-US" sz="2000" dirty="0" err="1">
                <a:solidFill>
                  <a:srgbClr val="000000"/>
                </a:solidFill>
              </a:rPr>
              <a:t>elementos</a:t>
            </a:r>
            <a:r>
              <a:rPr lang="en-US" sz="2000" dirty="0">
                <a:solidFill>
                  <a:srgbClr val="000000"/>
                </a:solidFill>
              </a:rPr>
              <a:t> </a:t>
            </a:r>
            <a:r>
              <a:rPr lang="en-US" sz="2000" dirty="0" err="1">
                <a:solidFill>
                  <a:srgbClr val="000000"/>
                </a:solidFill>
              </a:rPr>
              <a:t>básicos</a:t>
            </a:r>
            <a:r>
              <a:rPr lang="en-US" sz="2000" dirty="0">
                <a:solidFill>
                  <a:srgbClr val="000000"/>
                </a:solidFill>
              </a:rPr>
              <a:t> que ha de ser </a:t>
            </a:r>
            <a:r>
              <a:rPr lang="en-US" sz="2000" dirty="0" err="1">
                <a:solidFill>
                  <a:srgbClr val="000000"/>
                </a:solidFill>
              </a:rPr>
              <a:t>protegidos</a:t>
            </a:r>
            <a:r>
              <a:rPr lang="en-US" sz="2000" dirty="0">
                <a:solidFill>
                  <a:srgbClr val="000000"/>
                </a:solidFill>
              </a:rPr>
              <a:t> y </a:t>
            </a:r>
            <a:r>
              <a:rPr lang="en-US" sz="2000" dirty="0" err="1">
                <a:solidFill>
                  <a:srgbClr val="000000"/>
                </a:solidFill>
              </a:rPr>
              <a:t>promovidos</a:t>
            </a:r>
            <a:r>
              <a:rPr lang="en-US" sz="2000" dirty="0">
                <a:solidFill>
                  <a:srgbClr val="000000"/>
                </a:solidFill>
              </a:rPr>
              <a:t> </a:t>
            </a:r>
            <a:r>
              <a:rPr lang="en-US" sz="2000" dirty="0" err="1">
                <a:solidFill>
                  <a:srgbClr val="000000"/>
                </a:solidFill>
              </a:rPr>
              <a:t>mediante</a:t>
            </a:r>
            <a:r>
              <a:rPr lang="en-US" sz="2000" dirty="0">
                <a:solidFill>
                  <a:srgbClr val="000000"/>
                </a:solidFill>
              </a:rPr>
              <a:t> la </a:t>
            </a:r>
            <a:r>
              <a:rPr lang="en-US" sz="2000" dirty="0" err="1">
                <a:solidFill>
                  <a:srgbClr val="000000"/>
                </a:solidFill>
              </a:rPr>
              <a:t>tecnología</a:t>
            </a:r>
            <a:r>
              <a:rPr lang="en-US" sz="2000" dirty="0">
                <a:solidFill>
                  <a:srgbClr val="000000"/>
                </a:solidFill>
              </a:rPr>
              <a:t> y la </a:t>
            </a:r>
            <a:r>
              <a:rPr lang="en-US" sz="2000" dirty="0" err="1">
                <a:solidFill>
                  <a:srgbClr val="000000"/>
                </a:solidFill>
              </a:rPr>
              <a:t>criptografía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algn="ctr"/>
            <a:r>
              <a:rPr lang="en-US" sz="2000" dirty="0" err="1">
                <a:solidFill>
                  <a:srgbClr val="000000"/>
                </a:solidFill>
                <a:hlinkClick r:id="rId3"/>
              </a:rPr>
              <a:t>Manifiesto</a:t>
            </a:r>
            <a:r>
              <a:rPr lang="en-US" sz="2000" dirty="0">
                <a:solidFill>
                  <a:srgbClr val="000000"/>
                </a:solidFill>
                <a:hlinkClick r:id="rId3"/>
              </a:rPr>
              <a:t> </a:t>
            </a:r>
            <a:r>
              <a:rPr lang="en-US" sz="2000" dirty="0" err="1">
                <a:solidFill>
                  <a:srgbClr val="000000"/>
                </a:solidFill>
                <a:hlinkClick r:id="rId3"/>
              </a:rPr>
              <a:t>criptoanarquista</a:t>
            </a:r>
            <a:r>
              <a:rPr lang="en-US" sz="2000" dirty="0">
                <a:solidFill>
                  <a:srgbClr val="000000"/>
                </a:solidFill>
                <a:hlinkClick r:id="rId3"/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8" name="Marcador de posición de imagen 22">
            <a:extLst>
              <a:ext uri="{FF2B5EF4-FFF2-40B4-BE49-F238E27FC236}">
                <a16:creationId xmlns:a16="http://schemas.microsoft.com/office/drawing/2014/main" id="{C7960095-F227-42F8-A33A-03AB096C0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5" r="7865"/>
          <a:stretch>
            <a:fillRect/>
          </a:stretch>
        </p:blipFill>
        <p:spPr>
          <a:xfrm>
            <a:off x="354277" y="1804845"/>
            <a:ext cx="3911351" cy="30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6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AED6BD-0754-483D-A717-0F41A2CB2C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  <a:extLst/>
          </a:blip>
          <a:srcRect l="5723" r="1040"/>
          <a:stretch/>
        </p:blipFill>
        <p:spPr>
          <a:xfrm>
            <a:off x="5797848" y="10"/>
            <a:ext cx="6394152" cy="68579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6C86FC5-6BCD-49D8-8CCB-691BA8D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86" y="184362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4400" dirty="0">
                <a:solidFill>
                  <a:srgbClr val="000000"/>
                </a:solidFill>
              </a:rPr>
            </a:br>
            <a:r>
              <a:rPr lang="en-US" sz="4400" b="1" dirty="0">
                <a:solidFill>
                  <a:schemeClr val="accent1"/>
                </a:solidFill>
              </a:rPr>
              <a:t>Origen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34E77-4C9F-457A-BA5B-91B2B60AE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455" y="2178014"/>
            <a:ext cx="5407545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El 31 de </a:t>
            </a:r>
            <a:r>
              <a:rPr lang="en-US" sz="2000" dirty="0" err="1"/>
              <a:t>octubre</a:t>
            </a:r>
            <a:r>
              <a:rPr lang="en-US" sz="2000" dirty="0"/>
              <a:t> de 2008, Satoshi Nakamoto </a:t>
            </a:r>
            <a:r>
              <a:rPr lang="en-US" sz="2000" dirty="0" err="1"/>
              <a:t>publicó</a:t>
            </a:r>
            <a:r>
              <a:rPr lang="en-US" sz="2000" dirty="0"/>
              <a:t> el </a:t>
            </a:r>
            <a:r>
              <a:rPr lang="en-US" sz="2000" dirty="0" err="1"/>
              <a:t>estudio</a:t>
            </a:r>
            <a:r>
              <a:rPr lang="en-US" sz="2000" dirty="0"/>
              <a:t> </a:t>
            </a:r>
            <a:r>
              <a:rPr lang="en-US" sz="2000" dirty="0" err="1"/>
              <a:t>en</a:t>
            </a:r>
            <a:r>
              <a:rPr lang="en-US" sz="2000" dirty="0"/>
              <a:t> el que </a:t>
            </a:r>
            <a:r>
              <a:rPr lang="en-US" sz="2000" dirty="0" err="1"/>
              <a:t>había</a:t>
            </a:r>
            <a:r>
              <a:rPr lang="en-US" sz="2000" dirty="0"/>
              <a:t> </a:t>
            </a:r>
            <a:r>
              <a:rPr lang="en-US" sz="2000" dirty="0" err="1"/>
              <a:t>estado</a:t>
            </a:r>
            <a:r>
              <a:rPr lang="en-US" sz="2000" dirty="0"/>
              <a:t> </a:t>
            </a:r>
            <a:r>
              <a:rPr lang="en-US" sz="2000" dirty="0" err="1"/>
              <a:t>trabajando</a:t>
            </a:r>
            <a:r>
              <a:rPr lang="en-US" sz="2000" dirty="0"/>
              <a:t>: </a:t>
            </a:r>
            <a:r>
              <a:rPr lang="en-US" sz="20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Bitcoin P2P e-cash</a:t>
            </a:r>
            <a:r>
              <a:rPr lang="en-US" sz="2000" dirty="0"/>
              <a:t>, un </a:t>
            </a:r>
            <a:r>
              <a:rPr lang="en-US" sz="2000" dirty="0" err="1"/>
              <a:t>sistema</a:t>
            </a:r>
            <a:r>
              <a:rPr lang="en-US" sz="2000" dirty="0"/>
              <a:t> de </a:t>
            </a:r>
            <a:r>
              <a:rPr lang="en-US" sz="2000" dirty="0" err="1"/>
              <a:t>dinero</a:t>
            </a:r>
            <a:r>
              <a:rPr lang="en-US" sz="2000" dirty="0"/>
              <a:t> </a:t>
            </a:r>
            <a:r>
              <a:rPr lang="en-US" sz="2000" dirty="0" err="1"/>
              <a:t>electrónico</a:t>
            </a:r>
            <a:r>
              <a:rPr lang="en-US" sz="2000" dirty="0"/>
              <a:t> ‘peer-to-peer’. </a:t>
            </a:r>
          </a:p>
          <a:p>
            <a:r>
              <a:rPr lang="en-US" sz="2000" dirty="0" err="1"/>
              <a:t>Menos</a:t>
            </a:r>
            <a:r>
              <a:rPr lang="en-US" sz="2000" dirty="0"/>
              <a:t> de un </a:t>
            </a:r>
            <a:r>
              <a:rPr lang="en-US" sz="2000" dirty="0" err="1"/>
              <a:t>año</a:t>
            </a:r>
            <a:r>
              <a:rPr lang="en-US" sz="2000" dirty="0"/>
              <a:t> </a:t>
            </a:r>
            <a:r>
              <a:rPr lang="en-US" sz="2000" dirty="0" err="1"/>
              <a:t>más</a:t>
            </a:r>
            <a:r>
              <a:rPr lang="en-US" sz="2000" dirty="0"/>
              <a:t> </a:t>
            </a:r>
            <a:r>
              <a:rPr lang="en-US" sz="2000" dirty="0" err="1"/>
              <a:t>tarde</a:t>
            </a:r>
            <a:r>
              <a:rPr lang="en-US" sz="2000" dirty="0"/>
              <a:t> (el 3 de </a:t>
            </a:r>
            <a:r>
              <a:rPr lang="en-US" sz="2000" dirty="0" err="1"/>
              <a:t>enero</a:t>
            </a:r>
            <a:r>
              <a:rPr lang="en-US" sz="2000" dirty="0"/>
              <a:t> de 2009) se </a:t>
            </a:r>
            <a:r>
              <a:rPr lang="en-US" sz="2000" dirty="0" err="1"/>
              <a:t>generó</a:t>
            </a:r>
            <a:r>
              <a:rPr lang="en-US" sz="2000" dirty="0"/>
              <a:t> el primer </a:t>
            </a:r>
            <a:r>
              <a:rPr lang="en-US" sz="2000" dirty="0" err="1"/>
              <a:t>bloque</a:t>
            </a:r>
            <a:r>
              <a:rPr lang="en-US" sz="2000" dirty="0"/>
              <a:t> de la </a:t>
            </a:r>
            <a:r>
              <a:rPr lang="en-US" sz="2000" dirty="0" err="1"/>
              <a:t>cadena</a:t>
            </a:r>
            <a:r>
              <a:rPr lang="en-US" sz="2000" dirty="0"/>
              <a:t> de </a:t>
            </a:r>
            <a:r>
              <a:rPr lang="en-US" sz="2000" dirty="0" err="1"/>
              <a:t>bloques</a:t>
            </a:r>
            <a:r>
              <a:rPr lang="en-US" sz="2000" dirty="0"/>
              <a:t> de bitcoin, </a:t>
            </a:r>
            <a:r>
              <a:rPr lang="en-US" sz="2000" dirty="0" err="1"/>
              <a:t>llamado</a:t>
            </a:r>
            <a:r>
              <a:rPr lang="en-US" sz="2000" dirty="0"/>
              <a:t> </a:t>
            </a:r>
            <a:r>
              <a:rPr lang="en-US" sz="2000" dirty="0" err="1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bloque</a:t>
            </a:r>
            <a:r>
              <a:rPr lang="en-US" sz="20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Génesis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Pizza for bitcoins?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 err="1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Transacción</a:t>
            </a:r>
            <a:endParaRPr lang="en-US" sz="2000" dirty="0">
              <a:solidFill>
                <a:schemeClr val="accent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1377246" y="6084277"/>
            <a:ext cx="633046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049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6C86FC5-6BCD-49D8-8CCB-691BA8D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indent="1693"/>
            <a:br>
              <a:rPr lang="en-US" sz="3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Fundamentos</a:t>
            </a:r>
            <a:r>
              <a:rPr lang="en-US" sz="4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 de </a:t>
            </a:r>
            <a:r>
              <a:rPr lang="en-US" sz="4000" b="1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Blockchain</a:t>
            </a:r>
            <a:r>
              <a:rPr lang="en-US" sz="4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4000" b="1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Criptografía</a:t>
            </a:r>
            <a:endParaRPr lang="en-US" sz="4000" b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sz="3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13E82F-A6B8-44C2-97B6-C612DDF52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" y="1920001"/>
            <a:ext cx="4755045" cy="301799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34E77-4C9F-457A-BA5B-91B2B60AE0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612" y="1240316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  <a:p>
            <a:pPr marL="380981" indent="-2286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  <a:p>
            <a:pPr marL="380981"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0000"/>
                </a:solidFill>
              </a:rPr>
              <a:t>Criptografía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asimétrica</a:t>
            </a:r>
            <a:r>
              <a:rPr lang="en-US" sz="2000" b="1" dirty="0">
                <a:solidFill>
                  <a:srgbClr val="000000"/>
                </a:solidFill>
              </a:rPr>
              <a:t>.</a:t>
            </a:r>
          </a:p>
          <a:p>
            <a:pPr marL="380981"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0000"/>
                </a:solidFill>
              </a:rPr>
              <a:t>Función</a:t>
            </a:r>
            <a:r>
              <a:rPr lang="en-US" sz="2000" b="1" dirty="0">
                <a:solidFill>
                  <a:srgbClr val="000000"/>
                </a:solidFill>
              </a:rPr>
              <a:t> Hash.</a:t>
            </a:r>
            <a:endParaRPr lang="en-US" sz="2000" dirty="0">
              <a:solidFill>
                <a:srgbClr val="000000"/>
              </a:solidFill>
            </a:endParaRPr>
          </a:p>
          <a:p>
            <a:pPr marL="380981"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0000"/>
                </a:solidFill>
              </a:rPr>
              <a:t>Árbol</a:t>
            </a:r>
            <a:r>
              <a:rPr lang="en-US" sz="2000" b="1" dirty="0">
                <a:solidFill>
                  <a:srgbClr val="000000"/>
                </a:solidFill>
              </a:rPr>
              <a:t> de Merkle.</a:t>
            </a:r>
          </a:p>
          <a:p>
            <a:pPr marL="152381"/>
            <a:r>
              <a:rPr lang="en-US" sz="2000" b="1" dirty="0">
                <a:solidFill>
                  <a:srgbClr val="000000"/>
                </a:solidFill>
                <a:hlinkClick r:id="rId4"/>
              </a:rPr>
              <a:t>blockchain.mit.edu/hash/</a:t>
            </a:r>
            <a:endParaRPr lang="en-US" sz="2000" b="1" dirty="0">
              <a:solidFill>
                <a:srgbClr val="000000"/>
              </a:solidFill>
            </a:endParaRPr>
          </a:p>
          <a:p>
            <a:pPr marL="380981" indent="-2286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0DECA3-A275-49B4-A1EC-4EF34110D47D}"/>
              </a:ext>
            </a:extLst>
          </p:cNvPr>
          <p:cNvSpPr/>
          <p:nvPr/>
        </p:nvSpPr>
        <p:spPr>
          <a:xfrm>
            <a:off x="36233" y="1920001"/>
            <a:ext cx="3890620" cy="3017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549CF5E-C6E3-447D-B516-D5301D68F582}"/>
              </a:ext>
            </a:extLst>
          </p:cNvPr>
          <p:cNvSpPr/>
          <p:nvPr/>
        </p:nvSpPr>
        <p:spPr>
          <a:xfrm>
            <a:off x="2061528" y="2714624"/>
            <a:ext cx="2775717" cy="14287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93157A-2B60-41DC-B33F-C606EB5AE3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7" y="2029620"/>
            <a:ext cx="4408988" cy="2314719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A27F15F8-B37F-4A0A-9175-BA1509ED4C45}"/>
              </a:ext>
            </a:extLst>
          </p:cNvPr>
          <p:cNvSpPr/>
          <p:nvPr/>
        </p:nvSpPr>
        <p:spPr>
          <a:xfrm>
            <a:off x="46343" y="1916275"/>
            <a:ext cx="4482915" cy="28717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1E38D85-4D1C-473A-B776-80AE111A28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9980"/>
            <a:ext cx="4919410" cy="313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C86FC5-6BCD-49D8-8CCB-691BA8D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indent="1693"/>
            <a:br>
              <a:rPr lang="en-US" sz="3400" dirty="0"/>
            </a:br>
            <a:r>
              <a:rPr lang="en-US" sz="4000" b="1" dirty="0" err="1">
                <a:solidFill>
                  <a:schemeClr val="accent1"/>
                </a:solidFill>
              </a:rPr>
              <a:t>Fundamentos</a:t>
            </a:r>
            <a:r>
              <a:rPr lang="en-US" sz="4000" b="1" dirty="0">
                <a:solidFill>
                  <a:schemeClr val="accent1"/>
                </a:solidFill>
              </a:rPr>
              <a:t> de Blockchain: </a:t>
            </a:r>
            <a:r>
              <a:rPr lang="en-US" sz="4000" b="1" dirty="0" err="1">
                <a:solidFill>
                  <a:schemeClr val="accent1"/>
                </a:solidFill>
              </a:rPr>
              <a:t>Algoritmos</a:t>
            </a:r>
            <a:r>
              <a:rPr lang="en-US" sz="4000" b="1" dirty="0">
                <a:solidFill>
                  <a:schemeClr val="accent1"/>
                </a:solidFill>
              </a:rPr>
              <a:t> de </a:t>
            </a:r>
            <a:r>
              <a:rPr lang="en-US" sz="4000" b="1" dirty="0" err="1">
                <a:solidFill>
                  <a:schemeClr val="accent1"/>
                </a:solidFill>
              </a:rPr>
              <a:t>consenso</a:t>
            </a:r>
            <a:endParaRPr lang="en-US" sz="4000" b="1" dirty="0">
              <a:solidFill>
                <a:schemeClr val="accent1"/>
              </a:solidFill>
            </a:endParaRPr>
          </a:p>
          <a:p>
            <a:endParaRPr lang="en-US" sz="3400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B569997-043E-4A01-8C52-4753D10A6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77" y="2589086"/>
            <a:ext cx="4900814" cy="275547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34E77-4C9F-457A-BA5B-91B2B60AE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6611" y="2619577"/>
            <a:ext cx="3715302" cy="26944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80981" indent="-228600">
              <a:buFont typeface="Arial" panose="020B0604020202020204" pitchFamily="34" charset="0"/>
              <a:buChar char="•"/>
            </a:pPr>
            <a:r>
              <a:rPr lang="en-US" sz="2400" b="1" dirty="0"/>
              <a:t>Proof of Work.</a:t>
            </a:r>
          </a:p>
          <a:p>
            <a:pPr marL="380981" indent="-228600">
              <a:buFont typeface="Arial" panose="020B0604020202020204" pitchFamily="34" charset="0"/>
              <a:buChar char="•"/>
            </a:pPr>
            <a:r>
              <a:rPr lang="en-US" sz="2400" b="1" dirty="0"/>
              <a:t>Proof of Stake.</a:t>
            </a:r>
          </a:p>
          <a:p>
            <a:pPr marL="380981" indent="-228600">
              <a:buFont typeface="Arial" panose="020B0604020202020204" pitchFamily="34" charset="0"/>
              <a:buChar char="•"/>
            </a:pPr>
            <a:r>
              <a:rPr lang="en-US" sz="2400" b="1" dirty="0"/>
              <a:t>Proof of Importance.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D176578-8F5A-4F74-AC1F-873CB6298588}"/>
              </a:ext>
            </a:extLst>
          </p:cNvPr>
          <p:cNvGrpSpPr/>
          <p:nvPr/>
        </p:nvGrpSpPr>
        <p:grpSpPr>
          <a:xfrm>
            <a:off x="773316" y="1884045"/>
            <a:ext cx="3275668" cy="2853308"/>
            <a:chOff x="780154" y="1884045"/>
            <a:chExt cx="3275668" cy="2853308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333A3586-B074-47FD-BE53-CC2175675B87}"/>
                </a:ext>
              </a:extLst>
            </p:cNvPr>
            <p:cNvSpPr/>
            <p:nvPr/>
          </p:nvSpPr>
          <p:spPr>
            <a:xfrm>
              <a:off x="780154" y="1884045"/>
              <a:ext cx="3275668" cy="365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8D48B08E-E146-4460-B6BF-B49DC0EC2413}"/>
                </a:ext>
              </a:extLst>
            </p:cNvPr>
            <p:cNvSpPr/>
            <p:nvPr/>
          </p:nvSpPr>
          <p:spPr>
            <a:xfrm>
              <a:off x="780154" y="1884045"/>
              <a:ext cx="398705" cy="28533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112C1B4-E1DF-4510-BBFC-5116BCC1D0F4}"/>
              </a:ext>
            </a:extLst>
          </p:cNvPr>
          <p:cNvGrpSpPr/>
          <p:nvPr/>
        </p:nvGrpSpPr>
        <p:grpSpPr>
          <a:xfrm rot="10800000">
            <a:off x="4042146" y="3196297"/>
            <a:ext cx="3275668" cy="2853308"/>
            <a:chOff x="780154" y="1884045"/>
            <a:chExt cx="3275668" cy="2853308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6A0D666-1BD7-40DE-9242-29A3BD369AAE}"/>
                </a:ext>
              </a:extLst>
            </p:cNvPr>
            <p:cNvSpPr/>
            <p:nvPr/>
          </p:nvSpPr>
          <p:spPr>
            <a:xfrm>
              <a:off x="780154" y="1884045"/>
              <a:ext cx="3275668" cy="365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A64F6DA-09E8-49E3-92F2-D45A1B00A3EE}"/>
                </a:ext>
              </a:extLst>
            </p:cNvPr>
            <p:cNvSpPr/>
            <p:nvPr/>
          </p:nvSpPr>
          <p:spPr>
            <a:xfrm>
              <a:off x="780154" y="1884045"/>
              <a:ext cx="398705" cy="28533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34938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6C86FC5-6BCD-49D8-8CCB-691BA8D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7" y="826685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1693" algn="ctr"/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Fundamentos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de Blockchain: </a:t>
            </a:r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Blockchain</a:t>
            </a:r>
          </a:p>
          <a:p>
            <a:pPr algn="ctr"/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8" name="Text Placeholder 4">
            <a:extLst>
              <a:ext uri="{FF2B5EF4-FFF2-40B4-BE49-F238E27FC236}">
                <a16:creationId xmlns:a16="http://schemas.microsoft.com/office/drawing/2014/main" id="{EAA28918-3D22-4425-AB54-6C510D1B5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2557178"/>
              </p:ext>
            </p:extLst>
          </p:nvPr>
        </p:nvGraphicFramePr>
        <p:xfrm>
          <a:off x="1036320" y="2899957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789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C86FC5-6BCD-49D8-8CCB-691BA8D2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1693" algn="r"/>
            <a:br>
              <a:rPr lang="en-US" sz="37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Fundamentos</a:t>
            </a:r>
            <a:r>
              <a:rPr lang="en-US" sz="37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 de Blockchain: </a:t>
            </a:r>
            <a:r>
              <a:rPr lang="en-US" sz="3700" b="1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características</a:t>
            </a:r>
            <a:endParaRPr lang="en-US" sz="3700" b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/>
            <a:endParaRPr lang="en-US" sz="37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EF34E77-4C9F-457A-BA5B-91B2B60AE0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endParaRPr lang="en-US" sz="1700" b="1" dirty="0"/>
          </a:p>
          <a:p>
            <a:pPr marL="380981"/>
            <a:endParaRPr lang="en-US" sz="1700" b="1" dirty="0"/>
          </a:p>
          <a:p>
            <a:pPr marL="380981"/>
            <a:r>
              <a:rPr lang="en-US" sz="2600" b="1" dirty="0"/>
              <a:t>P2P</a:t>
            </a:r>
          </a:p>
          <a:p>
            <a:pPr marL="380981"/>
            <a:r>
              <a:rPr lang="en-US" sz="2600" b="1" dirty="0" err="1"/>
              <a:t>Distribuida</a:t>
            </a:r>
            <a:endParaRPr lang="en-US" sz="2600" dirty="0"/>
          </a:p>
          <a:p>
            <a:pPr marL="380981"/>
            <a:r>
              <a:rPr lang="en-US" sz="2600" b="1" dirty="0" err="1"/>
              <a:t>Descentralizada</a:t>
            </a:r>
            <a:endParaRPr lang="en-US" sz="2600" b="1" dirty="0"/>
          </a:p>
          <a:p>
            <a:pPr marL="380981"/>
            <a:r>
              <a:rPr lang="en-US" sz="2600" b="1" dirty="0" err="1"/>
              <a:t>Consensuada</a:t>
            </a:r>
            <a:endParaRPr lang="en-US" sz="2600" b="1" dirty="0"/>
          </a:p>
          <a:p>
            <a:pPr marL="380981"/>
            <a:r>
              <a:rPr lang="en-US" sz="2600" b="1" dirty="0"/>
              <a:t>Irreversible e </a:t>
            </a:r>
            <a:r>
              <a:rPr lang="en-US" sz="2600" b="1" dirty="0" err="1"/>
              <a:t>inmutable</a:t>
            </a:r>
            <a:endParaRPr lang="en-US" sz="2600" b="1" dirty="0"/>
          </a:p>
          <a:p>
            <a:pPr marL="380981"/>
            <a:r>
              <a:rPr lang="en-US" sz="2600" b="1" dirty="0"/>
              <a:t>Segura</a:t>
            </a:r>
            <a:endParaRPr lang="en-US" sz="2600" dirty="0"/>
          </a:p>
          <a:p>
            <a:pPr marL="380981"/>
            <a:r>
              <a:rPr lang="en-US" sz="2600" b="1" dirty="0" err="1"/>
              <a:t>Trazable</a:t>
            </a:r>
            <a:endParaRPr lang="en-US" sz="2600" dirty="0"/>
          </a:p>
          <a:p>
            <a:pPr marL="380981"/>
            <a:r>
              <a:rPr lang="en-US" sz="2600" b="1" dirty="0" err="1"/>
              <a:t>Veraz</a:t>
            </a:r>
            <a:endParaRPr lang="en-US" sz="2600" dirty="0"/>
          </a:p>
          <a:p>
            <a:pPr marL="380981"/>
            <a:r>
              <a:rPr lang="en-US" sz="2600" b="1" dirty="0" err="1"/>
              <a:t>Transparente</a:t>
            </a:r>
            <a:endParaRPr lang="en-US" sz="2600" dirty="0"/>
          </a:p>
          <a:p>
            <a:pPr marL="380981"/>
            <a:r>
              <a:rPr lang="en-US" sz="2600" b="1" dirty="0" err="1"/>
              <a:t>Pseudoanónima</a:t>
            </a:r>
            <a:endParaRPr lang="en-US" sz="2600" b="1" dirty="0"/>
          </a:p>
          <a:p>
            <a:pPr marL="380981"/>
            <a:r>
              <a:rPr lang="en-US" sz="2600" b="1" dirty="0" err="1"/>
              <a:t>Rápida</a:t>
            </a:r>
            <a:endParaRPr lang="en-US" sz="2600" b="1" dirty="0"/>
          </a:p>
          <a:p>
            <a:pPr marL="380981"/>
            <a:endParaRPr lang="en-US" sz="1700" b="1" dirty="0"/>
          </a:p>
          <a:p>
            <a:pPr marL="380981"/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329236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23813" y="1354522"/>
            <a:ext cx="4805996" cy="129711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Smart Contracts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n 2" descr="Imagen que contiene gráficos vectoriales&#10;&#10;Descripción generada automáticamente">
            <a:extLst>
              <a:ext uri="{FF2B5EF4-FFF2-40B4-BE49-F238E27FC236}">
                <a16:creationId xmlns:a16="http://schemas.microsoft.com/office/drawing/2014/main" id="{97CFC85E-D293-44B5-940E-B84D9855F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0" y="2651637"/>
            <a:ext cx="4141760" cy="246912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FA62293-CB69-40C6-8006-0E8BEA690D01}"/>
              </a:ext>
            </a:extLst>
          </p:cNvPr>
          <p:cNvSpPr txBox="1"/>
          <p:nvPr/>
        </p:nvSpPr>
        <p:spPr>
          <a:xfrm>
            <a:off x="1103015" y="3062314"/>
            <a:ext cx="4296433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000" b="1" dirty="0"/>
              <a:t>Nick </a:t>
            </a:r>
            <a:r>
              <a:rPr lang="es-ES" sz="2000" b="1" dirty="0" err="1"/>
              <a:t>Szabo</a:t>
            </a:r>
            <a:r>
              <a:rPr lang="es-ES" sz="2000" b="1" dirty="0"/>
              <a:t>.</a:t>
            </a:r>
          </a:p>
          <a:p>
            <a:endParaRPr lang="es-ES" sz="2000" b="1" dirty="0"/>
          </a:p>
          <a:p>
            <a:pPr marL="285750" indent="-285750">
              <a:buFontTx/>
              <a:buChar char="-"/>
            </a:pPr>
            <a:r>
              <a:rPr lang="es-ES" sz="2000" b="1" dirty="0"/>
              <a:t>Primeros pasos en 1997.</a:t>
            </a:r>
          </a:p>
          <a:p>
            <a:endParaRPr lang="es-ES" sz="2000" b="1" dirty="0"/>
          </a:p>
          <a:p>
            <a:pPr marL="285750" indent="-285750">
              <a:buFontTx/>
              <a:buChar char="-"/>
            </a:pPr>
            <a:r>
              <a:rPr lang="es-ES" sz="2000" b="1" dirty="0"/>
              <a:t>Con bitcoin se hizo viral su creación.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864908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rior Slides">
  <a:themeElements>
    <a:clrScheme name="Altair Corporate">
      <a:dk1>
        <a:srgbClr val="000000"/>
      </a:dk1>
      <a:lt1>
        <a:srgbClr val="FFFFFF"/>
      </a:lt1>
      <a:dk2>
        <a:srgbClr val="00A9E0"/>
      </a:dk2>
      <a:lt2>
        <a:srgbClr val="808080"/>
      </a:lt2>
      <a:accent1>
        <a:srgbClr val="D50032"/>
      </a:accent1>
      <a:accent2>
        <a:srgbClr val="FFC845"/>
      </a:accent2>
      <a:accent3>
        <a:srgbClr val="084C7E"/>
      </a:accent3>
      <a:accent4>
        <a:srgbClr val="ED7C31"/>
      </a:accent4>
      <a:accent5>
        <a:srgbClr val="78A742"/>
      </a:accent5>
      <a:accent6>
        <a:srgbClr val="521B93"/>
      </a:accent6>
      <a:hlink>
        <a:srgbClr val="00A9E0"/>
      </a:hlink>
      <a:folHlink>
        <a:srgbClr val="00A9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rgbClr val="333333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327B2484-32F5-8748-B079-B0824FF832DD}" vid="{3B1EB706-91EB-5249-B124-C87924BC593B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198</Words>
  <Application>Microsoft Office PowerPoint</Application>
  <PresentationFormat>Panorámica</PresentationFormat>
  <Paragraphs>86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1_Tema de Office</vt:lpstr>
      <vt:lpstr>Interior Slides</vt:lpstr>
      <vt:lpstr>Office Theme</vt:lpstr>
      <vt:lpstr>Tema de Office</vt:lpstr>
      <vt:lpstr>Blockchain: Más allá de las criptomonedas.</vt:lpstr>
      <vt:lpstr>Índice</vt:lpstr>
      <vt:lpstr> Origen </vt:lpstr>
      <vt:lpstr> Origen</vt:lpstr>
      <vt:lpstr> Fundamentos de Blockchain: Criptografía </vt:lpstr>
      <vt:lpstr> Fundamentos de Blockchain: Algoritmos de consenso </vt:lpstr>
      <vt:lpstr> Fundamentos de Blockchain: Tipos de Blockchain </vt:lpstr>
      <vt:lpstr> Fundamentos de Blockchain: características </vt:lpstr>
      <vt:lpstr>Presentación de PowerPoint</vt:lpstr>
      <vt:lpstr>Caso de uso: Venta de propiedades</vt:lpstr>
      <vt:lpstr>Identidades Digitales</vt:lpstr>
      <vt:lpstr>Red Privada</vt:lpstr>
      <vt:lpstr>Presentación de PowerPoint</vt:lpstr>
      <vt:lpstr>Red Pública</vt:lpstr>
      <vt:lpstr>Presentación de PowerPoint</vt:lpstr>
      <vt:lpstr>DEMO</vt:lpstr>
      <vt:lpstr>Problemas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Blockchain: Más allá de las criptomonedas.</dc:title>
  <dc:creator>Juan Diego SIERRA FERNANDEZ</dc:creator>
  <cp:lastModifiedBy>Juan Diego SIERRA FERNANDEZ</cp:lastModifiedBy>
  <cp:revision>22</cp:revision>
  <dcterms:created xsi:type="dcterms:W3CDTF">2018-11-27T22:13:41Z</dcterms:created>
  <dcterms:modified xsi:type="dcterms:W3CDTF">2018-11-28T21:16:24Z</dcterms:modified>
</cp:coreProperties>
</file>